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  <p:sldMasterId id="214748391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24" autoAdjust="0"/>
  </p:normalViewPr>
  <p:slideViewPr>
    <p:cSldViewPr>
      <p:cViewPr varScale="1">
        <p:scale>
          <a:sx n="67" d="100"/>
          <a:sy n="67" d="100"/>
        </p:scale>
        <p:origin x="-102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E95DA2-C45A-4E14-8756-7D457BD208CB}" type="datetimeFigureOut">
              <a:rPr lang="en-NZ" smtClean="0"/>
              <a:pPr/>
              <a:t>12/08/2010</a:t>
            </a:fld>
            <a:endParaRPr lang="en-NZ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AB111-ED49-4E63-89CC-A17705532D56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E95DA2-C45A-4E14-8756-7D457BD208CB}" type="datetimeFigureOut">
              <a:rPr lang="en-NZ" smtClean="0"/>
              <a:pPr/>
              <a:t>12/08/2010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AB111-ED49-4E63-89CC-A17705532D5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E95DA2-C45A-4E14-8756-7D457BD208CB}" type="datetimeFigureOut">
              <a:rPr lang="en-NZ" smtClean="0"/>
              <a:pPr/>
              <a:t>12/08/2010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AB111-ED49-4E63-89CC-A17705532D5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5DA2-C45A-4E14-8756-7D457BD208CB}" type="datetimeFigureOut">
              <a:rPr lang="en-NZ" smtClean="0"/>
              <a:pPr/>
              <a:t>12/08/2010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AB111-ED49-4E63-89CC-A17705532D56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5DA2-C45A-4E14-8756-7D457BD208CB}" type="datetimeFigureOut">
              <a:rPr lang="en-NZ" smtClean="0"/>
              <a:pPr/>
              <a:t>12/08/2010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AB111-ED49-4E63-89CC-A17705532D5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5DA2-C45A-4E14-8756-7D457BD208CB}" type="datetimeFigureOut">
              <a:rPr lang="en-NZ" smtClean="0"/>
              <a:pPr/>
              <a:t>12/08/2010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00AB111-ED49-4E63-89CC-A17705532D5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5DA2-C45A-4E14-8756-7D457BD208CB}" type="datetimeFigureOut">
              <a:rPr lang="en-NZ" smtClean="0"/>
              <a:pPr/>
              <a:t>12/08/2010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AB111-ED49-4E63-89CC-A17705532D5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5DA2-C45A-4E14-8756-7D457BD208CB}" type="datetimeFigureOut">
              <a:rPr lang="en-NZ" smtClean="0"/>
              <a:pPr/>
              <a:t>12/08/2010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AB111-ED49-4E63-89CC-A17705532D5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5DA2-C45A-4E14-8756-7D457BD208CB}" type="datetimeFigureOut">
              <a:rPr lang="en-NZ" smtClean="0"/>
              <a:pPr/>
              <a:t>12/08/2010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AB111-ED49-4E63-89CC-A17705532D5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5DA2-C45A-4E14-8756-7D457BD208CB}" type="datetimeFigureOut">
              <a:rPr lang="en-NZ" smtClean="0"/>
              <a:pPr/>
              <a:t>12/08/2010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AB111-ED49-4E63-89CC-A17705532D5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5DA2-C45A-4E14-8756-7D457BD208CB}" type="datetimeFigureOut">
              <a:rPr lang="en-NZ" smtClean="0"/>
              <a:pPr/>
              <a:t>12/08/2010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AB111-ED49-4E63-89CC-A17705532D5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E95DA2-C45A-4E14-8756-7D457BD208CB}" type="datetimeFigureOut">
              <a:rPr lang="en-NZ" smtClean="0"/>
              <a:pPr/>
              <a:t>12/08/2010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AB111-ED49-4E63-89CC-A17705532D5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5DA2-C45A-4E14-8756-7D457BD208CB}" type="datetimeFigureOut">
              <a:rPr lang="en-NZ" smtClean="0"/>
              <a:pPr/>
              <a:t>12/08/2010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AB111-ED49-4E63-89CC-A17705532D5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5DA2-C45A-4E14-8756-7D457BD208CB}" type="datetimeFigureOut">
              <a:rPr lang="en-NZ" smtClean="0"/>
              <a:pPr/>
              <a:t>12/08/2010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AB111-ED49-4E63-89CC-A17705532D5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5DA2-C45A-4E14-8756-7D457BD208CB}" type="datetimeFigureOut">
              <a:rPr lang="en-NZ" smtClean="0"/>
              <a:pPr/>
              <a:t>12/08/2010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AB111-ED49-4E63-89CC-A17705532D5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E95DA2-C45A-4E14-8756-7D457BD208CB}" type="datetimeFigureOut">
              <a:rPr lang="en-NZ" smtClean="0"/>
              <a:pPr/>
              <a:t>12/08/2010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AB111-ED49-4E63-89CC-A17705532D56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E95DA2-C45A-4E14-8756-7D457BD208CB}" type="datetimeFigureOut">
              <a:rPr lang="en-NZ" smtClean="0"/>
              <a:pPr/>
              <a:t>12/08/2010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AB111-ED49-4E63-89CC-A17705532D5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E95DA2-C45A-4E14-8756-7D457BD208CB}" type="datetimeFigureOut">
              <a:rPr lang="en-NZ" smtClean="0"/>
              <a:pPr/>
              <a:t>12/08/2010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AB111-ED49-4E63-89CC-A17705532D5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E95DA2-C45A-4E14-8756-7D457BD208CB}" type="datetimeFigureOut">
              <a:rPr lang="en-NZ" smtClean="0"/>
              <a:pPr/>
              <a:t>12/08/2010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AB111-ED49-4E63-89CC-A17705532D5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E95DA2-C45A-4E14-8756-7D457BD208CB}" type="datetimeFigureOut">
              <a:rPr lang="en-NZ" smtClean="0"/>
              <a:pPr/>
              <a:t>12/08/2010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AB111-ED49-4E63-89CC-A17705532D56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E95DA2-C45A-4E14-8756-7D457BD208CB}" type="datetimeFigureOut">
              <a:rPr lang="en-NZ" smtClean="0"/>
              <a:pPr/>
              <a:t>12/08/2010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AB111-ED49-4E63-89CC-A17705532D5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E95DA2-C45A-4E14-8756-7D457BD208CB}" type="datetimeFigureOut">
              <a:rPr lang="en-NZ" smtClean="0"/>
              <a:pPr/>
              <a:t>12/08/2010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AB111-ED49-4E63-89CC-A17705532D56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CE95DA2-C45A-4E14-8756-7D457BD208CB}" type="datetimeFigureOut">
              <a:rPr lang="en-NZ" smtClean="0"/>
              <a:pPr/>
              <a:t>12/08/2010</a:t>
            </a:fld>
            <a:endParaRPr lang="en-N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NZ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0AB111-ED49-4E63-89CC-A17705532D56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CE95DA2-C45A-4E14-8756-7D457BD208CB}" type="datetimeFigureOut">
              <a:rPr lang="en-NZ" smtClean="0"/>
              <a:pPr/>
              <a:t>12/08/2010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00AB111-ED49-4E63-89CC-A17705532D56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mhs-fs1\Jnrstudent$\Year10\snelle3306\documents\My%20Music\backing%20track%20in%20d%20%20major.mp3" TargetMode="Externa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a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63888" y="3356992"/>
            <a:ext cx="2664296" cy="648072"/>
          </a:xfrm>
        </p:spPr>
        <p:txBody>
          <a:bodyPr/>
          <a:lstStyle/>
          <a:p>
            <a:r>
              <a:rPr lang="en-NZ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Narkisim" pitchFamily="34" charset="-79"/>
                <a:cs typeface="Narkisim" pitchFamily="34" charset="-79"/>
              </a:rPr>
              <a:t>By Team Aisha</a:t>
            </a:r>
            <a:endParaRPr lang="en-NZ" dirty="0">
              <a:solidFill>
                <a:schemeClr val="accent1">
                  <a:lumMod val="20000"/>
                  <a:lumOff val="80000"/>
                </a:schemeClr>
              </a:solidFill>
              <a:latin typeface="Narkisim" pitchFamily="34" charset="-79"/>
              <a:cs typeface="Narkisim" pitchFamily="34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03648" y="404664"/>
            <a:ext cx="6912768" cy="156966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Narkisim" pitchFamily="34" charset="-79"/>
                <a:cs typeface="Narkisim" pitchFamily="34" charset="-79"/>
              </a:rPr>
              <a:t>Acid Rain</a:t>
            </a:r>
            <a:endParaRPr lang="en-US" sz="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Narkisim" pitchFamily="34" charset="-79"/>
              <a:cs typeface="Narkisim" pitchFamily="34" charset="-79"/>
            </a:endParaRPr>
          </a:p>
        </p:txBody>
      </p:sp>
      <p:pic>
        <p:nvPicPr>
          <p:cNvPr id="5" name="backing track in d  majo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06760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55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980728"/>
            <a:ext cx="7498080" cy="1143000"/>
          </a:xfrm>
        </p:spPr>
        <p:txBody>
          <a:bodyPr>
            <a:normAutofit/>
          </a:bodyPr>
          <a:lstStyle/>
          <a:p>
            <a:r>
              <a:rPr lang="en-NZ" dirty="0" smtClean="0"/>
              <a:t>First of all, what is Acid Rain?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2057400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en-NZ" sz="3600" dirty="0" smtClean="0"/>
              <a:t>   Acid rain</a:t>
            </a:r>
            <a:r>
              <a:rPr lang="en-NZ" dirty="0" smtClean="0"/>
              <a:t>: Rain containing acids that form in the atmosphere when industrial gas emissions (especially sulfur dioxide and nitrogen oxides)combine with purified rain.</a:t>
            </a:r>
            <a:endParaRPr lang="en-NZ" dirty="0"/>
          </a:p>
        </p:txBody>
      </p:sp>
      <p:pic>
        <p:nvPicPr>
          <p:cNvPr id="1026" name="Picture 2" descr="C:\Program Files\Microsoft Office\MEDIA\CAGCAT10\j0293828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9338" y="0"/>
            <a:ext cx="1744662" cy="1836738"/>
          </a:xfrm>
          <a:prstGeom prst="rect">
            <a:avLst/>
          </a:prstGeom>
          <a:noFill/>
        </p:spPr>
      </p:pic>
    </p:spTree>
  </p:cSld>
  <p:clrMapOvr>
    <a:masterClrMapping/>
  </p:clrMapOvr>
  <p:transition advTm="14508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What are the effects of Acid Rain?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2057400"/>
            <a:ext cx="7498080" cy="4800600"/>
          </a:xfrm>
        </p:spPr>
        <p:txBody>
          <a:bodyPr/>
          <a:lstStyle/>
          <a:p>
            <a:r>
              <a:rPr lang="en-NZ" dirty="0" smtClean="0"/>
              <a:t>Due to Acid Rain, entire fish stocks of lakes have been wiped out.</a:t>
            </a:r>
          </a:p>
          <a:p>
            <a:r>
              <a:rPr lang="en-NZ" dirty="0" smtClean="0"/>
              <a:t>Entire lakes have been poisoned</a:t>
            </a:r>
          </a:p>
          <a:p>
            <a:r>
              <a:rPr lang="en-NZ" dirty="0" smtClean="0"/>
              <a:t>Buildings have been damaged severely</a:t>
            </a:r>
            <a:endParaRPr lang="en-NZ" dirty="0"/>
          </a:p>
        </p:txBody>
      </p:sp>
      <p:pic>
        <p:nvPicPr>
          <p:cNvPr id="2051" name="Picture 3" descr="C:\Program Files\Microsoft Office\Media\CntCD1\Animated\j028288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27776" y="4797152"/>
            <a:ext cx="2016224" cy="1777264"/>
          </a:xfrm>
          <a:prstGeom prst="rect">
            <a:avLst/>
          </a:prstGeom>
          <a:noFill/>
        </p:spPr>
      </p:pic>
    </p:spTree>
  </p:cSld>
  <p:clrMapOvr>
    <a:masterClrMapping/>
  </p:clrMapOvr>
  <p:transition advTm="1049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Where in the world can Acid Rain happen?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   Acid rain can appear anywhere when industrial gas emissions are let off into the atmosphere.</a:t>
            </a:r>
            <a:endParaRPr lang="en-NZ" dirty="0"/>
          </a:p>
        </p:txBody>
      </p:sp>
      <p:pic>
        <p:nvPicPr>
          <p:cNvPr id="3075" name="Picture 3" descr="C:\Program Files\Microsoft Office\Media\CntCD1\Animated\j018920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996952"/>
            <a:ext cx="2430016" cy="2450266"/>
          </a:xfrm>
          <a:prstGeom prst="rect">
            <a:avLst/>
          </a:prstGeom>
          <a:noFill/>
        </p:spPr>
      </p:pic>
    </p:spTree>
  </p:cSld>
  <p:clrMapOvr>
    <a:masterClrMapping/>
  </p:clrMapOvr>
  <p:transition advTm="911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What effect does Acid rain have on our health?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It can create breathing problems</a:t>
            </a:r>
          </a:p>
          <a:p>
            <a:r>
              <a:rPr lang="en-NZ" dirty="0" smtClean="0"/>
              <a:t>It causes Lung problems</a:t>
            </a:r>
          </a:p>
          <a:p>
            <a:r>
              <a:rPr lang="en-NZ" dirty="0" smtClean="0"/>
              <a:t>It can make asthma much worse</a:t>
            </a:r>
            <a:endParaRPr lang="en-NZ" dirty="0"/>
          </a:p>
        </p:txBody>
      </p:sp>
      <p:pic>
        <p:nvPicPr>
          <p:cNvPr id="4098" name="Picture 2" descr="C:\Program Files\Microsoft Office\Media\CntCD1\ClipArt7\j033920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4005064"/>
            <a:ext cx="2177181" cy="2177181"/>
          </a:xfrm>
          <a:prstGeom prst="rect">
            <a:avLst/>
          </a:prstGeom>
          <a:noFill/>
        </p:spPr>
      </p:pic>
    </p:spTree>
  </p:cSld>
  <p:clrMapOvr>
    <a:masterClrMapping/>
  </p:clrMapOvr>
  <p:transition advTm="9532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642194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What are the substances that are released into the air that mainly cause Acid Rain?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2057400"/>
            <a:ext cx="7498080" cy="4800600"/>
          </a:xfrm>
        </p:spPr>
        <p:txBody>
          <a:bodyPr/>
          <a:lstStyle/>
          <a:p>
            <a:r>
              <a:rPr lang="en-NZ" dirty="0" smtClean="0"/>
              <a:t>Carbon Dioxide</a:t>
            </a:r>
          </a:p>
          <a:p>
            <a:r>
              <a:rPr lang="en-NZ" dirty="0" smtClean="0"/>
              <a:t>Carbon Monoxide</a:t>
            </a:r>
          </a:p>
          <a:p>
            <a:r>
              <a:rPr lang="en-NZ" dirty="0" smtClean="0"/>
              <a:t>Lead</a:t>
            </a:r>
          </a:p>
          <a:p>
            <a:r>
              <a:rPr lang="en-NZ" dirty="0" smtClean="0"/>
              <a:t>Nitrogen Oxides</a:t>
            </a:r>
          </a:p>
          <a:p>
            <a:r>
              <a:rPr lang="en-NZ" dirty="0" smtClean="0"/>
              <a:t>Sulfur Dioxides</a:t>
            </a:r>
            <a:endParaRPr lang="en-NZ" dirty="0"/>
          </a:p>
        </p:txBody>
      </p:sp>
      <p:pic>
        <p:nvPicPr>
          <p:cNvPr id="5123" name="Picture 3" descr="C:\Program Files\Microsoft Office\Media\CntCD1\Animated\j028532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1844823"/>
            <a:ext cx="1656184" cy="2290467"/>
          </a:xfrm>
          <a:prstGeom prst="rect">
            <a:avLst/>
          </a:prstGeom>
          <a:noFill/>
        </p:spPr>
      </p:pic>
      <p:pic>
        <p:nvPicPr>
          <p:cNvPr id="5124" name="Picture 4" descr="C:\Program Files\Microsoft Office\Media\CntCD1\ClipArt1\j0078822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653136"/>
            <a:ext cx="2384038" cy="1944216"/>
          </a:xfrm>
          <a:prstGeom prst="rect">
            <a:avLst/>
          </a:prstGeom>
          <a:noFill/>
        </p:spPr>
      </p:pic>
    </p:spTree>
  </p:cSld>
  <p:clrMapOvr>
    <a:masterClrMapping/>
  </p:clrMapOvr>
  <p:transition advTm="9906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What can you do to prevent acid rain?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Save power by using less electricity</a:t>
            </a:r>
          </a:p>
          <a:p>
            <a:r>
              <a:rPr lang="en-NZ" dirty="0" smtClean="0"/>
              <a:t>Reduce, Reuse, Recycle</a:t>
            </a:r>
          </a:p>
          <a:p>
            <a:r>
              <a:rPr lang="en-NZ" dirty="0" smtClean="0"/>
              <a:t>Don’t use the Air conditioner as much</a:t>
            </a:r>
          </a:p>
          <a:p>
            <a:r>
              <a:rPr lang="en-NZ" dirty="0" smtClean="0"/>
              <a:t>Take bus or train, walk or ride your bike when travelling</a:t>
            </a:r>
            <a:endParaRPr lang="en-NZ" dirty="0"/>
          </a:p>
        </p:txBody>
      </p:sp>
      <p:pic>
        <p:nvPicPr>
          <p:cNvPr id="6147" name="Picture 3" descr="C:\Program Files\Microsoft Office\Media\CntCD1\Animated\j033690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4725144"/>
            <a:ext cx="1679456" cy="1571799"/>
          </a:xfrm>
          <a:prstGeom prst="rect">
            <a:avLst/>
          </a:prstGeom>
          <a:noFill/>
        </p:spPr>
      </p:pic>
    </p:spTree>
  </p:cSld>
  <p:clrMapOvr>
    <a:masterClrMapping/>
  </p:clrMapOvr>
  <p:transition advTm="11325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204864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By Eisha, Fang, Jason and Aisha</a:t>
            </a:r>
            <a:endParaRPr lang="en-NZ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Solstice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pex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71</TotalTime>
  <Words>197</Words>
  <Application>Microsoft Office PowerPoint</Application>
  <PresentationFormat>On-screen Show (4:3)</PresentationFormat>
  <Paragraphs>26</Paragraphs>
  <Slides>8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Solstice</vt:lpstr>
      <vt:lpstr>Apex</vt:lpstr>
      <vt:lpstr>Slide 1</vt:lpstr>
      <vt:lpstr>First of all, what is Acid Rain?</vt:lpstr>
      <vt:lpstr>What are the effects of Acid Rain?</vt:lpstr>
      <vt:lpstr>Where in the world can Acid Rain happen?</vt:lpstr>
      <vt:lpstr>What effect does Acid rain have on our health?</vt:lpstr>
      <vt:lpstr>What are the substances that are released into the air that mainly cause Acid Rain?</vt:lpstr>
      <vt:lpstr>What can you do to prevent acid rain?</vt:lpstr>
      <vt:lpstr>By Eisha, Fang, Jason and Aisha</vt:lpstr>
    </vt:vector>
  </TitlesOfParts>
  <Company>Massey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13</cp:revision>
  <dcterms:created xsi:type="dcterms:W3CDTF">2010-08-09T21:12:49Z</dcterms:created>
  <dcterms:modified xsi:type="dcterms:W3CDTF">2010-08-12T00:58:13Z</dcterms:modified>
</cp:coreProperties>
</file>