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Lst>
  <p:sldSz cx="9144000" cy="6858000" type="screen4x3"/>
  <p:notesSz cx="6858000" cy="9144000"/>
  <p:photoAlbum/>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5" d="100"/>
          <a:sy n="65" d="100"/>
        </p:scale>
        <p:origin x="-108" y="-16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79643D13-63AA-499B-A16F-C737DA1B80CA}" type="datetimeFigureOut">
              <a:rPr lang="en-NZ" smtClean="0"/>
              <a:pPr/>
              <a:t>12/08/2010</a:t>
            </a:fld>
            <a:endParaRPr lang="en-NZ" dirty="0"/>
          </a:p>
        </p:txBody>
      </p:sp>
      <p:sp>
        <p:nvSpPr>
          <p:cNvPr id="19" name="Footer Placeholder 18"/>
          <p:cNvSpPr>
            <a:spLocks noGrp="1"/>
          </p:cNvSpPr>
          <p:nvPr>
            <p:ph type="ftr" sz="quarter" idx="11"/>
          </p:nvPr>
        </p:nvSpPr>
        <p:spPr/>
        <p:txBody>
          <a:bodyPr/>
          <a:lstStyle/>
          <a:p>
            <a:endParaRPr lang="en-NZ" dirty="0"/>
          </a:p>
        </p:txBody>
      </p:sp>
      <p:sp>
        <p:nvSpPr>
          <p:cNvPr id="27" name="Slide Number Placeholder 26"/>
          <p:cNvSpPr>
            <a:spLocks noGrp="1"/>
          </p:cNvSpPr>
          <p:nvPr>
            <p:ph type="sldNum" sz="quarter" idx="12"/>
          </p:nvPr>
        </p:nvSpPr>
        <p:spPr/>
        <p:txBody>
          <a:bodyPr/>
          <a:lstStyle/>
          <a:p>
            <a:fld id="{756A5958-C3E6-4794-879A-A9A540F24411}" type="slidenum">
              <a:rPr lang="en-NZ" smtClean="0"/>
              <a:pPr/>
              <a:t>‹#›</a:t>
            </a:fld>
            <a:endParaRPr lang="en-NZ"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79643D13-63AA-499B-A16F-C737DA1B80CA}" type="datetimeFigureOut">
              <a:rPr lang="en-NZ" smtClean="0"/>
              <a:pPr/>
              <a:t>12/08/2010</a:t>
            </a:fld>
            <a:endParaRPr lang="en-NZ" dirty="0"/>
          </a:p>
        </p:txBody>
      </p:sp>
      <p:sp>
        <p:nvSpPr>
          <p:cNvPr id="5" name="Footer Placeholder 4"/>
          <p:cNvSpPr>
            <a:spLocks noGrp="1"/>
          </p:cNvSpPr>
          <p:nvPr>
            <p:ph type="ftr" sz="quarter" idx="11"/>
          </p:nvPr>
        </p:nvSpPr>
        <p:spPr/>
        <p:txBody>
          <a:bodyPr/>
          <a:lstStyle/>
          <a:p>
            <a:endParaRPr lang="en-NZ" dirty="0"/>
          </a:p>
        </p:txBody>
      </p:sp>
      <p:sp>
        <p:nvSpPr>
          <p:cNvPr id="6" name="Slide Number Placeholder 5"/>
          <p:cNvSpPr>
            <a:spLocks noGrp="1"/>
          </p:cNvSpPr>
          <p:nvPr>
            <p:ph type="sldNum" sz="quarter" idx="12"/>
          </p:nvPr>
        </p:nvSpPr>
        <p:spPr/>
        <p:txBody>
          <a:bodyPr/>
          <a:lstStyle/>
          <a:p>
            <a:fld id="{756A5958-C3E6-4794-879A-A9A540F24411}" type="slidenum">
              <a:rPr lang="en-NZ" smtClean="0"/>
              <a:pPr/>
              <a:t>‹#›</a:t>
            </a:fld>
            <a:endParaRPr lang="en-NZ"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79643D13-63AA-499B-A16F-C737DA1B80CA}" type="datetimeFigureOut">
              <a:rPr lang="en-NZ" smtClean="0"/>
              <a:pPr/>
              <a:t>12/08/2010</a:t>
            </a:fld>
            <a:endParaRPr lang="en-NZ" dirty="0"/>
          </a:p>
        </p:txBody>
      </p:sp>
      <p:sp>
        <p:nvSpPr>
          <p:cNvPr id="5" name="Footer Placeholder 4"/>
          <p:cNvSpPr>
            <a:spLocks noGrp="1"/>
          </p:cNvSpPr>
          <p:nvPr>
            <p:ph type="ftr" sz="quarter" idx="11"/>
          </p:nvPr>
        </p:nvSpPr>
        <p:spPr/>
        <p:txBody>
          <a:bodyPr/>
          <a:lstStyle/>
          <a:p>
            <a:endParaRPr lang="en-NZ" dirty="0"/>
          </a:p>
        </p:txBody>
      </p:sp>
      <p:sp>
        <p:nvSpPr>
          <p:cNvPr id="6" name="Slide Number Placeholder 5"/>
          <p:cNvSpPr>
            <a:spLocks noGrp="1"/>
          </p:cNvSpPr>
          <p:nvPr>
            <p:ph type="sldNum" sz="quarter" idx="12"/>
          </p:nvPr>
        </p:nvSpPr>
        <p:spPr/>
        <p:txBody>
          <a:bodyPr/>
          <a:lstStyle/>
          <a:p>
            <a:fld id="{756A5958-C3E6-4794-879A-A9A540F24411}" type="slidenum">
              <a:rPr lang="en-NZ" smtClean="0"/>
              <a:pPr/>
              <a:t>‹#›</a:t>
            </a:fld>
            <a:endParaRPr lang="en-NZ"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79643D13-63AA-499B-A16F-C737DA1B80CA}" type="datetimeFigureOut">
              <a:rPr lang="en-NZ" smtClean="0"/>
              <a:pPr/>
              <a:t>12/08/2010</a:t>
            </a:fld>
            <a:endParaRPr lang="en-NZ" dirty="0"/>
          </a:p>
        </p:txBody>
      </p:sp>
      <p:sp>
        <p:nvSpPr>
          <p:cNvPr id="5" name="Footer Placeholder 4"/>
          <p:cNvSpPr>
            <a:spLocks noGrp="1"/>
          </p:cNvSpPr>
          <p:nvPr>
            <p:ph type="ftr" sz="quarter" idx="11"/>
          </p:nvPr>
        </p:nvSpPr>
        <p:spPr/>
        <p:txBody>
          <a:bodyPr/>
          <a:lstStyle/>
          <a:p>
            <a:endParaRPr lang="en-NZ" dirty="0"/>
          </a:p>
        </p:txBody>
      </p:sp>
      <p:sp>
        <p:nvSpPr>
          <p:cNvPr id="6" name="Slide Number Placeholder 5"/>
          <p:cNvSpPr>
            <a:spLocks noGrp="1"/>
          </p:cNvSpPr>
          <p:nvPr>
            <p:ph type="sldNum" sz="quarter" idx="12"/>
          </p:nvPr>
        </p:nvSpPr>
        <p:spPr/>
        <p:txBody>
          <a:bodyPr/>
          <a:lstStyle/>
          <a:p>
            <a:fld id="{756A5958-C3E6-4794-879A-A9A540F24411}" type="slidenum">
              <a:rPr lang="en-NZ" smtClean="0"/>
              <a:pPr/>
              <a:t>‹#›</a:t>
            </a:fld>
            <a:endParaRPr lang="en-NZ"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79643D13-63AA-499B-A16F-C737DA1B80CA}" type="datetimeFigureOut">
              <a:rPr lang="en-NZ" smtClean="0"/>
              <a:pPr/>
              <a:t>12/08/2010</a:t>
            </a:fld>
            <a:endParaRPr lang="en-NZ" dirty="0"/>
          </a:p>
        </p:txBody>
      </p:sp>
      <p:sp>
        <p:nvSpPr>
          <p:cNvPr id="5" name="Footer Placeholder 4"/>
          <p:cNvSpPr>
            <a:spLocks noGrp="1"/>
          </p:cNvSpPr>
          <p:nvPr>
            <p:ph type="ftr" sz="quarter" idx="11"/>
          </p:nvPr>
        </p:nvSpPr>
        <p:spPr/>
        <p:txBody>
          <a:bodyPr/>
          <a:lstStyle/>
          <a:p>
            <a:endParaRPr lang="en-NZ" dirty="0"/>
          </a:p>
        </p:txBody>
      </p:sp>
      <p:sp>
        <p:nvSpPr>
          <p:cNvPr id="6" name="Slide Number Placeholder 5"/>
          <p:cNvSpPr>
            <a:spLocks noGrp="1"/>
          </p:cNvSpPr>
          <p:nvPr>
            <p:ph type="sldNum" sz="quarter" idx="12"/>
          </p:nvPr>
        </p:nvSpPr>
        <p:spPr/>
        <p:txBody>
          <a:bodyPr/>
          <a:lstStyle/>
          <a:p>
            <a:fld id="{756A5958-C3E6-4794-879A-A9A540F24411}" type="slidenum">
              <a:rPr lang="en-NZ" smtClean="0"/>
              <a:pPr/>
              <a:t>‹#›</a:t>
            </a:fld>
            <a:endParaRPr lang="en-NZ"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79643D13-63AA-499B-A16F-C737DA1B80CA}" type="datetimeFigureOut">
              <a:rPr lang="en-NZ" smtClean="0"/>
              <a:pPr/>
              <a:t>12/08/2010</a:t>
            </a:fld>
            <a:endParaRPr lang="en-NZ" dirty="0"/>
          </a:p>
        </p:txBody>
      </p:sp>
      <p:sp>
        <p:nvSpPr>
          <p:cNvPr id="6" name="Footer Placeholder 5"/>
          <p:cNvSpPr>
            <a:spLocks noGrp="1"/>
          </p:cNvSpPr>
          <p:nvPr>
            <p:ph type="ftr" sz="quarter" idx="11"/>
          </p:nvPr>
        </p:nvSpPr>
        <p:spPr/>
        <p:txBody>
          <a:bodyPr/>
          <a:lstStyle/>
          <a:p>
            <a:endParaRPr lang="en-NZ" dirty="0"/>
          </a:p>
        </p:txBody>
      </p:sp>
      <p:sp>
        <p:nvSpPr>
          <p:cNvPr id="7" name="Slide Number Placeholder 6"/>
          <p:cNvSpPr>
            <a:spLocks noGrp="1"/>
          </p:cNvSpPr>
          <p:nvPr>
            <p:ph type="sldNum" sz="quarter" idx="12"/>
          </p:nvPr>
        </p:nvSpPr>
        <p:spPr/>
        <p:txBody>
          <a:bodyPr/>
          <a:lstStyle/>
          <a:p>
            <a:fld id="{756A5958-C3E6-4794-879A-A9A540F24411}" type="slidenum">
              <a:rPr lang="en-NZ" smtClean="0"/>
              <a:pPr/>
              <a:t>‹#›</a:t>
            </a:fld>
            <a:endParaRPr lang="en-NZ"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79643D13-63AA-499B-A16F-C737DA1B80CA}" type="datetimeFigureOut">
              <a:rPr lang="en-NZ" smtClean="0"/>
              <a:pPr/>
              <a:t>12/08/2010</a:t>
            </a:fld>
            <a:endParaRPr lang="en-NZ" dirty="0"/>
          </a:p>
        </p:txBody>
      </p:sp>
      <p:sp>
        <p:nvSpPr>
          <p:cNvPr id="8" name="Footer Placeholder 7"/>
          <p:cNvSpPr>
            <a:spLocks noGrp="1"/>
          </p:cNvSpPr>
          <p:nvPr>
            <p:ph type="ftr" sz="quarter" idx="11"/>
          </p:nvPr>
        </p:nvSpPr>
        <p:spPr/>
        <p:txBody>
          <a:bodyPr/>
          <a:lstStyle/>
          <a:p>
            <a:endParaRPr lang="en-NZ" dirty="0"/>
          </a:p>
        </p:txBody>
      </p:sp>
      <p:sp>
        <p:nvSpPr>
          <p:cNvPr id="9" name="Slide Number Placeholder 8"/>
          <p:cNvSpPr>
            <a:spLocks noGrp="1"/>
          </p:cNvSpPr>
          <p:nvPr>
            <p:ph type="sldNum" sz="quarter" idx="12"/>
          </p:nvPr>
        </p:nvSpPr>
        <p:spPr/>
        <p:txBody>
          <a:bodyPr/>
          <a:lstStyle/>
          <a:p>
            <a:fld id="{756A5958-C3E6-4794-879A-A9A540F24411}" type="slidenum">
              <a:rPr lang="en-NZ" smtClean="0"/>
              <a:pPr/>
              <a:t>‹#›</a:t>
            </a:fld>
            <a:endParaRPr lang="en-NZ"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79643D13-63AA-499B-A16F-C737DA1B80CA}" type="datetimeFigureOut">
              <a:rPr lang="en-NZ" smtClean="0"/>
              <a:pPr/>
              <a:t>12/08/2010</a:t>
            </a:fld>
            <a:endParaRPr lang="en-NZ" dirty="0"/>
          </a:p>
        </p:txBody>
      </p:sp>
      <p:sp>
        <p:nvSpPr>
          <p:cNvPr id="4" name="Footer Placeholder 3"/>
          <p:cNvSpPr>
            <a:spLocks noGrp="1"/>
          </p:cNvSpPr>
          <p:nvPr>
            <p:ph type="ftr" sz="quarter" idx="11"/>
          </p:nvPr>
        </p:nvSpPr>
        <p:spPr/>
        <p:txBody>
          <a:bodyPr/>
          <a:lstStyle/>
          <a:p>
            <a:endParaRPr lang="en-NZ" dirty="0"/>
          </a:p>
        </p:txBody>
      </p:sp>
      <p:sp>
        <p:nvSpPr>
          <p:cNvPr id="5" name="Slide Number Placeholder 4"/>
          <p:cNvSpPr>
            <a:spLocks noGrp="1"/>
          </p:cNvSpPr>
          <p:nvPr>
            <p:ph type="sldNum" sz="quarter" idx="12"/>
          </p:nvPr>
        </p:nvSpPr>
        <p:spPr/>
        <p:txBody>
          <a:bodyPr/>
          <a:lstStyle/>
          <a:p>
            <a:fld id="{756A5958-C3E6-4794-879A-A9A540F24411}" type="slidenum">
              <a:rPr lang="en-NZ" smtClean="0"/>
              <a:pPr/>
              <a:t>‹#›</a:t>
            </a:fld>
            <a:endParaRPr lang="en-NZ"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9643D13-63AA-499B-A16F-C737DA1B80CA}" type="datetimeFigureOut">
              <a:rPr lang="en-NZ" smtClean="0"/>
              <a:pPr/>
              <a:t>12/08/2010</a:t>
            </a:fld>
            <a:endParaRPr lang="en-NZ" dirty="0"/>
          </a:p>
        </p:txBody>
      </p:sp>
      <p:sp>
        <p:nvSpPr>
          <p:cNvPr id="3" name="Footer Placeholder 2"/>
          <p:cNvSpPr>
            <a:spLocks noGrp="1"/>
          </p:cNvSpPr>
          <p:nvPr>
            <p:ph type="ftr" sz="quarter" idx="11"/>
          </p:nvPr>
        </p:nvSpPr>
        <p:spPr/>
        <p:txBody>
          <a:bodyPr/>
          <a:lstStyle/>
          <a:p>
            <a:endParaRPr lang="en-NZ" dirty="0"/>
          </a:p>
        </p:txBody>
      </p:sp>
      <p:sp>
        <p:nvSpPr>
          <p:cNvPr id="4" name="Slide Number Placeholder 3"/>
          <p:cNvSpPr>
            <a:spLocks noGrp="1"/>
          </p:cNvSpPr>
          <p:nvPr>
            <p:ph type="sldNum" sz="quarter" idx="12"/>
          </p:nvPr>
        </p:nvSpPr>
        <p:spPr/>
        <p:txBody>
          <a:bodyPr/>
          <a:lstStyle/>
          <a:p>
            <a:fld id="{756A5958-C3E6-4794-879A-A9A540F24411}" type="slidenum">
              <a:rPr lang="en-NZ" smtClean="0"/>
              <a:pPr/>
              <a:t>‹#›</a:t>
            </a:fld>
            <a:endParaRPr lang="en-NZ"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79643D13-63AA-499B-A16F-C737DA1B80CA}" type="datetimeFigureOut">
              <a:rPr lang="en-NZ" smtClean="0"/>
              <a:pPr/>
              <a:t>12/08/2010</a:t>
            </a:fld>
            <a:endParaRPr lang="en-NZ" dirty="0"/>
          </a:p>
        </p:txBody>
      </p:sp>
      <p:sp>
        <p:nvSpPr>
          <p:cNvPr id="6" name="Footer Placeholder 5"/>
          <p:cNvSpPr>
            <a:spLocks noGrp="1"/>
          </p:cNvSpPr>
          <p:nvPr>
            <p:ph type="ftr" sz="quarter" idx="11"/>
          </p:nvPr>
        </p:nvSpPr>
        <p:spPr/>
        <p:txBody>
          <a:bodyPr/>
          <a:lstStyle/>
          <a:p>
            <a:endParaRPr lang="en-NZ" dirty="0"/>
          </a:p>
        </p:txBody>
      </p:sp>
      <p:sp>
        <p:nvSpPr>
          <p:cNvPr id="7" name="Slide Number Placeholder 6"/>
          <p:cNvSpPr>
            <a:spLocks noGrp="1"/>
          </p:cNvSpPr>
          <p:nvPr>
            <p:ph type="sldNum" sz="quarter" idx="12"/>
          </p:nvPr>
        </p:nvSpPr>
        <p:spPr/>
        <p:txBody>
          <a:bodyPr/>
          <a:lstStyle/>
          <a:p>
            <a:fld id="{756A5958-C3E6-4794-879A-A9A540F24411}" type="slidenum">
              <a:rPr lang="en-NZ" smtClean="0"/>
              <a:pPr/>
              <a:t>‹#›</a:t>
            </a:fld>
            <a:endParaRPr lang="en-NZ"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dirty="0"/>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dirty="0"/>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79643D13-63AA-499B-A16F-C737DA1B80CA}" type="datetimeFigureOut">
              <a:rPr lang="en-NZ" smtClean="0"/>
              <a:pPr/>
              <a:t>12/08/2010</a:t>
            </a:fld>
            <a:endParaRPr lang="en-NZ" dirty="0"/>
          </a:p>
        </p:txBody>
      </p:sp>
      <p:sp>
        <p:nvSpPr>
          <p:cNvPr id="6" name="Footer Placeholder 5"/>
          <p:cNvSpPr>
            <a:spLocks noGrp="1"/>
          </p:cNvSpPr>
          <p:nvPr>
            <p:ph type="ftr" sz="quarter" idx="11"/>
          </p:nvPr>
        </p:nvSpPr>
        <p:spPr/>
        <p:txBody>
          <a:bodyPr/>
          <a:lstStyle/>
          <a:p>
            <a:endParaRPr lang="en-NZ" dirty="0"/>
          </a:p>
        </p:txBody>
      </p:sp>
      <p:sp>
        <p:nvSpPr>
          <p:cNvPr id="7" name="Slide Number Placeholder 6"/>
          <p:cNvSpPr>
            <a:spLocks noGrp="1"/>
          </p:cNvSpPr>
          <p:nvPr>
            <p:ph type="sldNum" sz="quarter" idx="12"/>
          </p:nvPr>
        </p:nvSpPr>
        <p:spPr>
          <a:xfrm>
            <a:off x="8077200" y="6356350"/>
            <a:ext cx="609600" cy="365125"/>
          </a:xfrm>
        </p:spPr>
        <p:txBody>
          <a:bodyPr/>
          <a:lstStyle/>
          <a:p>
            <a:fld id="{756A5958-C3E6-4794-879A-A9A540F24411}" type="slidenum">
              <a:rPr lang="en-NZ" smtClean="0"/>
              <a:pPr/>
              <a:t>‹#›</a:t>
            </a:fld>
            <a:endParaRPr lang="en-NZ" dirty="0"/>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dirty="0"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dirty="0">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dirty="0">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bg2">
                <a:tint val="80000"/>
                <a:satMod val="400000"/>
              </a:schemeClr>
            </a:gs>
            <a:gs pos="25000">
              <a:schemeClr val="bg2">
                <a:tint val="83000"/>
                <a:satMod val="320000"/>
              </a:schemeClr>
            </a:gs>
            <a:gs pos="100000">
              <a:schemeClr val="bg2">
                <a:shade val="15000"/>
                <a:satMod val="320000"/>
              </a:schemeClr>
            </a:gs>
          </a:gsLst>
          <a:path path="circle">
            <a:fillToRect l="100000" b="100000"/>
          </a:path>
          <a:tileRect t="-100000" r="-100000"/>
        </a:gradFill>
        <a:effectLst/>
      </p:bgPr>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dirty="0">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dirty="0">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79643D13-63AA-499B-A16F-C737DA1B80CA}" type="datetimeFigureOut">
              <a:rPr lang="en-NZ" smtClean="0"/>
              <a:pPr/>
              <a:t>12/08/2010</a:t>
            </a:fld>
            <a:endParaRPr lang="en-NZ" dirty="0"/>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NZ" dirty="0"/>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756A5958-C3E6-4794-879A-A9A540F24411}" type="slidenum">
              <a:rPr lang="en-NZ" smtClean="0"/>
              <a:pPr/>
              <a:t>‹#›</a:t>
            </a:fld>
            <a:endParaRPr lang="en-NZ" dirty="0"/>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dirty="0"/>
            </a:p>
          </p:txBody>
        </p:sp>
      </p:gr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gi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Placeholder 5" descr="untitled.bmp"/>
          <p:cNvPicPr>
            <a:picLocks noGrp="1" noChangeAspect="1"/>
          </p:cNvPicPr>
          <p:nvPr>
            <p:ph type="pic" idx="1"/>
          </p:nvPr>
        </p:nvPicPr>
        <p:blipFill>
          <a:blip r:embed="rId2" cstate="print"/>
          <a:srcRect l="4205" r="4205"/>
          <a:stretch>
            <a:fillRect/>
          </a:stretch>
        </p:blipFill>
        <p:spPr>
          <a:xfrm rot="420000">
            <a:off x="3537964" y="1388752"/>
            <a:ext cx="4540426" cy="3397432"/>
          </a:xfrm>
        </p:spPr>
      </p:pic>
      <p:sp>
        <p:nvSpPr>
          <p:cNvPr id="5" name="Rectangle 4"/>
          <p:cNvSpPr/>
          <p:nvPr/>
        </p:nvSpPr>
        <p:spPr>
          <a:xfrm>
            <a:off x="2267744" y="1628800"/>
            <a:ext cx="3139994" cy="923330"/>
          </a:xfrm>
          <a:prstGeom prst="rect">
            <a:avLst/>
          </a:prstGeom>
        </p:spPr>
        <p:style>
          <a:lnRef idx="0">
            <a:scrgbClr r="0" g="0" b="0"/>
          </a:lnRef>
          <a:fillRef idx="1002">
            <a:schemeClr val="lt2"/>
          </a:fillRef>
          <a:effectRef idx="0">
            <a:scrgbClr r="0" g="0" b="0"/>
          </a:effectRef>
          <a:fontRef idx="major"/>
        </p:style>
        <p:txBody>
          <a:bodyPr wrap="square" lIns="91440" tIns="45720" rIns="91440" bIns="45720">
            <a:spAutoFit/>
          </a:bodyPr>
          <a:lstStyle/>
          <a:p>
            <a:pPr algn="ctr"/>
            <a:r>
              <a:rPr lang="en-NZ" sz="5400" b="1" cap="none" spc="0" dirty="0" smtClean="0">
                <a:ln w="24500" cmpd="dbl">
                  <a:solidFill>
                    <a:schemeClr val="accent2">
                      <a:shade val="85000"/>
                      <a:satMod val="155000"/>
                    </a:schemeClr>
                  </a:solid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outerShdw blurRad="38100" dist="38100" dir="7020000" algn="tl">
                    <a:srgbClr val="000000">
                      <a:alpha val="35000"/>
                    </a:srgbClr>
                  </a:outerShdw>
                </a:effectLst>
              </a:rPr>
              <a:t>Acid Rain</a:t>
            </a:r>
            <a:endParaRPr lang="en-NZ" sz="5400" b="1" cap="none" spc="0" dirty="0">
              <a:ln w="24500" cmpd="dbl">
                <a:solidFill>
                  <a:schemeClr val="accent2">
                    <a:shade val="85000"/>
                    <a:satMod val="155000"/>
                  </a:schemeClr>
                </a:solid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outerShdw blurRad="38100" dist="38100" dir="7020000" algn="tl">
                  <a:srgbClr val="000000">
                    <a:alpha val="35000"/>
                  </a:srgbClr>
                </a:outerShdw>
              </a:effectLst>
            </a:endParaRPr>
          </a:p>
        </p:txBody>
      </p:sp>
      <p:sp>
        <p:nvSpPr>
          <p:cNvPr id="9" name="Rectangle 8"/>
          <p:cNvSpPr/>
          <p:nvPr/>
        </p:nvSpPr>
        <p:spPr>
          <a:xfrm>
            <a:off x="249165" y="4168501"/>
            <a:ext cx="2268287" cy="2064225"/>
          </a:xfrm>
          <a:prstGeom prst="rect">
            <a:avLst/>
          </a:prstGeom>
        </p:spPr>
        <p:style>
          <a:lnRef idx="1">
            <a:schemeClr val="accent6"/>
          </a:lnRef>
          <a:fillRef idx="1002">
            <a:schemeClr val="lt2"/>
          </a:fillRef>
          <a:effectRef idx="1">
            <a:schemeClr val="accent6"/>
          </a:effectRef>
          <a:fontRef idx="minor">
            <a:schemeClr val="dk1"/>
          </a:fontRef>
        </p:style>
        <p:txBody>
          <a:bodyPr wrap="square" lIns="91440" tIns="45720" rIns="91440" bIns="45720">
            <a:spAutoFit/>
          </a:bodyPr>
          <a:lstStyle/>
          <a:p>
            <a:pPr algn="ctr"/>
            <a:r>
              <a:rPr lang="en-NZ" sz="3200" b="1" dirty="0" smtClean="0">
                <a:ln w="24500" cmpd="dbl">
                  <a:solidFill>
                    <a:schemeClr val="accent2">
                      <a:shade val="85000"/>
                      <a:satMod val="155000"/>
                    </a:schemeClr>
                  </a:solid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outerShdw blurRad="38100" dist="38100" dir="7020000" algn="tl">
                    <a:srgbClr val="000000">
                      <a:alpha val="35000"/>
                    </a:srgbClr>
                  </a:outerShdw>
                </a:effectLst>
                <a:latin typeface="Garamond" pitchFamily="18" charset="0"/>
              </a:rPr>
              <a:t>By Amelia, Janina, Marquis &amp; Jarrod </a:t>
            </a:r>
            <a:endParaRPr lang="en-NZ" sz="3200" b="1" dirty="0">
              <a:ln w="24500" cmpd="dbl">
                <a:solidFill>
                  <a:schemeClr val="accent2">
                    <a:shade val="85000"/>
                    <a:satMod val="155000"/>
                  </a:schemeClr>
                </a:solid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outerShdw blurRad="38100" dist="38100" dir="7020000" algn="tl">
                  <a:srgbClr val="000000">
                    <a:alpha val="35000"/>
                  </a:srgbClr>
                </a:outerShdw>
              </a:effectLst>
              <a:latin typeface="Garamond" pitchFamily="18" charset="0"/>
            </a:endParaRPr>
          </a:p>
        </p:txBody>
      </p:sp>
    </p:spTree>
  </p:cSld>
  <p:clrMapOvr>
    <a:masterClrMapping/>
  </p:clrMapOvr>
  <p:transition>
    <p:newsfla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5"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2000"/>
                                        <p:tgtEl>
                                          <p:spTgt spid="5"/>
                                        </p:tgtEl>
                                      </p:cBhvr>
                                    </p:animEffect>
                                    <p:anim calcmode="lin" valueType="num">
                                      <p:cBhvr>
                                        <p:cTn id="8" dur="2000" fill="hold"/>
                                        <p:tgtEl>
                                          <p:spTgt spid="5"/>
                                        </p:tgtEl>
                                        <p:attrNameLst>
                                          <p:attrName>style.rotation</p:attrName>
                                        </p:attrNameLst>
                                      </p:cBhvr>
                                      <p:tavLst>
                                        <p:tav tm="0">
                                          <p:val>
                                            <p:fltVal val="720"/>
                                          </p:val>
                                        </p:tav>
                                        <p:tav tm="100000">
                                          <p:val>
                                            <p:fltVal val="0"/>
                                          </p:val>
                                        </p:tav>
                                      </p:tavLst>
                                    </p:anim>
                                    <p:anim calcmode="lin" valueType="num">
                                      <p:cBhvr>
                                        <p:cTn id="9" dur="2000" fill="hold"/>
                                        <p:tgtEl>
                                          <p:spTgt spid="5"/>
                                        </p:tgtEl>
                                        <p:attrNameLst>
                                          <p:attrName>ppt_h</p:attrName>
                                        </p:attrNameLst>
                                      </p:cBhvr>
                                      <p:tavLst>
                                        <p:tav tm="0">
                                          <p:val>
                                            <p:fltVal val="0"/>
                                          </p:val>
                                        </p:tav>
                                        <p:tav tm="100000">
                                          <p:val>
                                            <p:strVal val="#ppt_h"/>
                                          </p:val>
                                        </p:tav>
                                      </p:tavLst>
                                    </p:anim>
                                    <p:anim calcmode="lin" valueType="num">
                                      <p:cBhvr>
                                        <p:cTn id="10" dur="2000" fill="hold"/>
                                        <p:tgtEl>
                                          <p:spTgt spid="5"/>
                                        </p:tgtEl>
                                        <p:attrNameLst>
                                          <p:attrName>ppt_w</p:attrName>
                                        </p:attrNameLst>
                                      </p:cBhvr>
                                      <p:tavLst>
                                        <p:tav tm="0">
                                          <p:val>
                                            <p:fltVal val="0"/>
                                          </p:val>
                                        </p:tav>
                                        <p:tav tm="100000">
                                          <p:val>
                                            <p:strVal val="#ppt_w"/>
                                          </p:val>
                                        </p:tav>
                                      </p:tavLst>
                                    </p:anim>
                                  </p:childTnLst>
                                </p:cTn>
                              </p:par>
                            </p:childTnLst>
                          </p:cTn>
                        </p:par>
                      </p:childTnLst>
                    </p:cTn>
                  </p:par>
                  <p:par>
                    <p:cTn id="11" fill="hold">
                      <p:stCondLst>
                        <p:cond delay="indefinite"/>
                      </p:stCondLst>
                      <p:childTnLst>
                        <p:par>
                          <p:cTn id="12" fill="hold">
                            <p:stCondLst>
                              <p:cond delay="0"/>
                            </p:stCondLst>
                            <p:childTnLst>
                              <p:par>
                                <p:cTn id="13" presetID="15" presetClass="entr" presetSubtype="0" fill="hold" grpId="0" nodeType="clickEffect">
                                  <p:stCondLst>
                                    <p:cond delay="0"/>
                                  </p:stCondLst>
                                  <p:childTnLst>
                                    <p:set>
                                      <p:cBhvr>
                                        <p:cTn id="14" dur="1" fill="hold">
                                          <p:stCondLst>
                                            <p:cond delay="0"/>
                                          </p:stCondLst>
                                        </p:cTn>
                                        <p:tgtEl>
                                          <p:spTgt spid="9"/>
                                        </p:tgtEl>
                                        <p:attrNameLst>
                                          <p:attrName>style.visibility</p:attrName>
                                        </p:attrNameLst>
                                      </p:cBhvr>
                                      <p:to>
                                        <p:strVal val="visible"/>
                                      </p:to>
                                    </p:set>
                                    <p:anim calcmode="lin" valueType="num">
                                      <p:cBhvr>
                                        <p:cTn id="15" dur="1000" fill="hold"/>
                                        <p:tgtEl>
                                          <p:spTgt spid="9"/>
                                        </p:tgtEl>
                                        <p:attrNameLst>
                                          <p:attrName>ppt_w</p:attrName>
                                        </p:attrNameLst>
                                      </p:cBhvr>
                                      <p:tavLst>
                                        <p:tav tm="0">
                                          <p:val>
                                            <p:fltVal val="0"/>
                                          </p:val>
                                        </p:tav>
                                        <p:tav tm="100000">
                                          <p:val>
                                            <p:strVal val="#ppt_w"/>
                                          </p:val>
                                        </p:tav>
                                      </p:tavLst>
                                    </p:anim>
                                    <p:anim calcmode="lin" valueType="num">
                                      <p:cBhvr>
                                        <p:cTn id="16" dur="1000" fill="hold"/>
                                        <p:tgtEl>
                                          <p:spTgt spid="9"/>
                                        </p:tgtEl>
                                        <p:attrNameLst>
                                          <p:attrName>ppt_h</p:attrName>
                                        </p:attrNameLst>
                                      </p:cBhvr>
                                      <p:tavLst>
                                        <p:tav tm="0">
                                          <p:val>
                                            <p:fltVal val="0"/>
                                          </p:val>
                                        </p:tav>
                                        <p:tav tm="100000">
                                          <p:val>
                                            <p:strVal val="#ppt_h"/>
                                          </p:val>
                                        </p:tav>
                                      </p:tavLst>
                                    </p:anim>
                                    <p:anim calcmode="lin" valueType="num">
                                      <p:cBhvr>
                                        <p:cTn id="17" dur="1000" fill="hold"/>
                                        <p:tgtEl>
                                          <p:spTgt spid="9"/>
                                        </p:tgtEl>
                                        <p:attrNameLst>
                                          <p:attrName>ppt_x</p:attrName>
                                        </p:attrNameLst>
                                      </p:cBhvr>
                                      <p:tavLst>
                                        <p:tav tm="0" fmla="#ppt_x+(cos(-2*pi*(1-$))*-#ppt_x-sin(-2*pi*(1-$))*(1-#ppt_y))*(1-$)">
                                          <p:val>
                                            <p:fltVal val="0"/>
                                          </p:val>
                                        </p:tav>
                                        <p:tav tm="100000">
                                          <p:val>
                                            <p:fltVal val="1"/>
                                          </p:val>
                                        </p:tav>
                                      </p:tavLst>
                                    </p:anim>
                                    <p:anim calcmode="lin" valueType="num">
                                      <p:cBhvr>
                                        <p:cTn id="18" dur="1000" fill="hold"/>
                                        <p:tgtEl>
                                          <p:spTgt spid="9"/>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19" fill="hold">
                      <p:stCondLst>
                        <p:cond delay="indefinite"/>
                      </p:stCondLst>
                      <p:childTnLst>
                        <p:par>
                          <p:cTn id="20" fill="hold">
                            <p:stCondLst>
                              <p:cond delay="0"/>
                            </p:stCondLst>
                            <p:childTnLst>
                              <p:par>
                                <p:cTn id="21" presetID="2" presetClass="exit" presetSubtype="4" fill="hold" grpId="1" nodeType="clickEffect">
                                  <p:stCondLst>
                                    <p:cond delay="0"/>
                                  </p:stCondLst>
                                  <p:childTnLst>
                                    <p:anim calcmode="lin" valueType="num">
                                      <p:cBhvr additive="base">
                                        <p:cTn id="22" dur="500"/>
                                        <p:tgtEl>
                                          <p:spTgt spid="9"/>
                                        </p:tgtEl>
                                        <p:attrNameLst>
                                          <p:attrName>ppt_x</p:attrName>
                                        </p:attrNameLst>
                                      </p:cBhvr>
                                      <p:tavLst>
                                        <p:tav tm="0">
                                          <p:val>
                                            <p:strVal val="ppt_x"/>
                                          </p:val>
                                        </p:tav>
                                        <p:tav tm="100000">
                                          <p:val>
                                            <p:strVal val="ppt_x"/>
                                          </p:val>
                                        </p:tav>
                                      </p:tavLst>
                                    </p:anim>
                                    <p:anim calcmode="lin" valueType="num">
                                      <p:cBhvr additive="base">
                                        <p:cTn id="23" dur="500"/>
                                        <p:tgtEl>
                                          <p:spTgt spid="9"/>
                                        </p:tgtEl>
                                        <p:attrNameLst>
                                          <p:attrName>ppt_y</p:attrName>
                                        </p:attrNameLst>
                                      </p:cBhvr>
                                      <p:tavLst>
                                        <p:tav tm="0">
                                          <p:val>
                                            <p:strVal val="ppt_y"/>
                                          </p:val>
                                        </p:tav>
                                        <p:tav tm="100000">
                                          <p:val>
                                            <p:strVal val="1+ppt_h/2"/>
                                          </p:val>
                                        </p:tav>
                                      </p:tavLst>
                                    </p:anim>
                                    <p:set>
                                      <p:cBhvr>
                                        <p:cTn id="24" dur="1" fill="hold">
                                          <p:stCondLst>
                                            <p:cond delay="499"/>
                                          </p:stCondLst>
                                        </p:cTn>
                                        <p:tgtEl>
                                          <p:spTgt spid="9"/>
                                        </p:tgtEl>
                                        <p:attrNameLst>
                                          <p:attrName>style.visibility</p:attrName>
                                        </p:attrNameLst>
                                      </p:cBhvr>
                                      <p:to>
                                        <p:strVal val="hidden"/>
                                      </p:to>
                                    </p:set>
                                  </p:childTnLst>
                                </p:cTn>
                              </p:par>
                            </p:childTnLst>
                          </p:cTn>
                        </p:par>
                      </p:childTnLst>
                    </p:cTn>
                  </p:par>
                  <p:par>
                    <p:cTn id="25" fill="hold">
                      <p:stCondLst>
                        <p:cond delay="indefinite"/>
                      </p:stCondLst>
                      <p:childTnLst>
                        <p:par>
                          <p:cTn id="26" fill="hold">
                            <p:stCondLst>
                              <p:cond delay="0"/>
                            </p:stCondLst>
                            <p:childTnLst>
                              <p:par>
                                <p:cTn id="27" presetID="5" presetClass="exit" presetSubtype="10" fill="hold" grpId="1" nodeType="clickEffect">
                                  <p:stCondLst>
                                    <p:cond delay="0"/>
                                  </p:stCondLst>
                                  <p:childTnLst>
                                    <p:animEffect transition="out" filter="checkerboard(across)">
                                      <p:cBhvr>
                                        <p:cTn id="28" dur="500"/>
                                        <p:tgtEl>
                                          <p:spTgt spid="5"/>
                                        </p:tgtEl>
                                      </p:cBhvr>
                                    </p:animEffect>
                                    <p:set>
                                      <p:cBhvr>
                                        <p:cTn id="29" dur="1" fill="hold">
                                          <p:stCondLst>
                                            <p:cond delay="499"/>
                                          </p:stCondLst>
                                        </p:cTn>
                                        <p:tgtEl>
                                          <p:spTgt spid="5"/>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5" grpId="1" animBg="1"/>
      <p:bldP spid="9" grpId="0" animBg="1"/>
      <p:bldP spid="9" grpId="1"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547664" y="764704"/>
            <a:ext cx="6029856" cy="923330"/>
          </a:xfrm>
          <a:prstGeom prst="rect">
            <a:avLst/>
          </a:prstGeom>
          <a:noFill/>
        </p:spPr>
        <p:txBody>
          <a:bodyPr wrap="none" lIns="91440" tIns="45720" rIns="91440" bIns="45720">
            <a:spAutoFit/>
          </a:bodyPr>
          <a:lstStyle/>
          <a:p>
            <a:pPr algn="ctr"/>
            <a:r>
              <a:rPr lang="en-NZ" sz="5400" b="1" cap="none" spc="0" dirty="0" smtClean="0">
                <a:ln w="24500" cmpd="dbl">
                  <a:solidFill>
                    <a:schemeClr val="accent2">
                      <a:shade val="85000"/>
                      <a:satMod val="155000"/>
                    </a:schemeClr>
                  </a:solid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outerShdw blurRad="38100" dist="38100" dir="7020000" algn="tl">
                    <a:srgbClr val="000000">
                      <a:alpha val="35000"/>
                    </a:srgbClr>
                  </a:outerShdw>
                </a:effectLst>
              </a:rPr>
              <a:t>What is Acid rain?</a:t>
            </a:r>
            <a:endParaRPr lang="en-NZ" sz="5400" b="1" cap="none" spc="0" dirty="0">
              <a:ln w="24500" cmpd="dbl">
                <a:solidFill>
                  <a:schemeClr val="accent2">
                    <a:shade val="85000"/>
                    <a:satMod val="155000"/>
                  </a:schemeClr>
                </a:solid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outerShdw blurRad="38100" dist="38100" dir="7020000" algn="tl">
                  <a:srgbClr val="000000">
                    <a:alpha val="35000"/>
                  </a:srgbClr>
                </a:outerShdw>
              </a:effectLst>
            </a:endParaRPr>
          </a:p>
        </p:txBody>
      </p:sp>
      <p:sp>
        <p:nvSpPr>
          <p:cNvPr id="7" name="Content Placeholder 3"/>
          <p:cNvSpPr>
            <a:spLocks noGrp="1"/>
          </p:cNvSpPr>
          <p:nvPr>
            <p:ph idx="1"/>
          </p:nvPr>
        </p:nvSpPr>
        <p:spPr>
          <a:xfrm>
            <a:off x="323528" y="1700808"/>
            <a:ext cx="4536504" cy="4824536"/>
          </a:xfrm>
        </p:spPr>
        <p:txBody>
          <a:bodyPr>
            <a:normAutofit/>
          </a:bodyPr>
          <a:lstStyle/>
          <a:p>
            <a:endParaRPr lang="en-NZ" sz="1800" dirty="0" smtClean="0"/>
          </a:p>
          <a:p>
            <a:pPr>
              <a:buNone/>
            </a:pPr>
            <a:r>
              <a:rPr lang="en-NZ" sz="1800" dirty="0" smtClean="0"/>
              <a:t>     </a:t>
            </a:r>
            <a:r>
              <a:rPr lang="en-NZ" sz="2400" dirty="0" smtClean="0">
                <a:latin typeface="Papyrus" pitchFamily="66" charset="0"/>
              </a:rPr>
              <a:t>Rain containing acids that form in the atmosphere when industrial gas emissions (especially sulfur dioxide and nitrogen oxides) combine with water.</a:t>
            </a:r>
            <a:endParaRPr lang="en-NZ" sz="1800" dirty="0" smtClean="0">
              <a:latin typeface="Papyrus" pitchFamily="66" charset="0"/>
            </a:endParaRPr>
          </a:p>
          <a:p>
            <a:pPr>
              <a:buNone/>
            </a:pPr>
            <a:endParaRPr lang="en-NZ" sz="1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1000" fill="hold"/>
                                        <p:tgtEl>
                                          <p:spTgt spid="5"/>
                                        </p:tgtEl>
                                        <p:attrNameLst>
                                          <p:attrName>ppt_w</p:attrName>
                                        </p:attrNameLst>
                                      </p:cBhvr>
                                      <p:tavLst>
                                        <p:tav tm="0">
                                          <p:val>
                                            <p:strVal val="#ppt_w*0.70"/>
                                          </p:val>
                                        </p:tav>
                                        <p:tav tm="100000">
                                          <p:val>
                                            <p:strVal val="#ppt_w"/>
                                          </p:val>
                                        </p:tav>
                                      </p:tavLst>
                                    </p:anim>
                                    <p:anim calcmode="lin" valueType="num">
                                      <p:cBhvr>
                                        <p:cTn id="8" dur="1000" fill="hold"/>
                                        <p:tgtEl>
                                          <p:spTgt spid="5"/>
                                        </p:tgtEl>
                                        <p:attrNameLst>
                                          <p:attrName>ppt_h</p:attrName>
                                        </p:attrNameLst>
                                      </p:cBhvr>
                                      <p:tavLst>
                                        <p:tav tm="0">
                                          <p:val>
                                            <p:strVal val="#ppt_h"/>
                                          </p:val>
                                        </p:tav>
                                        <p:tav tm="100000">
                                          <p:val>
                                            <p:strVal val="#ppt_h"/>
                                          </p:val>
                                        </p:tav>
                                      </p:tavLst>
                                    </p:anim>
                                    <p:animEffect transition="in" filter="fade">
                                      <p:cBhvr>
                                        <p:cTn id="9" dur="1000"/>
                                        <p:tgtEl>
                                          <p:spTgt spid="5"/>
                                        </p:tgtEl>
                                      </p:cBhvr>
                                    </p:animEffect>
                                  </p:childTnLst>
                                </p:cTn>
                              </p:par>
                            </p:childTnLst>
                          </p:cTn>
                        </p:par>
                      </p:childTnLst>
                    </p:cTn>
                  </p:par>
                  <p:par>
                    <p:cTn id="10" fill="hold">
                      <p:stCondLst>
                        <p:cond delay="indefinite"/>
                      </p:stCondLst>
                      <p:childTnLst>
                        <p:par>
                          <p:cTn id="11" fill="hold">
                            <p:stCondLst>
                              <p:cond delay="0"/>
                            </p:stCondLst>
                            <p:childTnLst>
                              <p:par>
                                <p:cTn id="12" presetID="27" presetClass="entr" presetSubtype="0" fill="hold" grpId="0" nodeType="clickEffect">
                                  <p:stCondLst>
                                    <p:cond delay="0"/>
                                  </p:stCondLst>
                                  <p:iterate type="lt">
                                    <p:tmPct val="50000"/>
                                  </p:iterate>
                                  <p:childTnLst>
                                    <p:set>
                                      <p:cBhvr>
                                        <p:cTn id="13" dur="1" fill="hold">
                                          <p:stCondLst>
                                            <p:cond delay="0"/>
                                          </p:stCondLst>
                                        </p:cTn>
                                        <p:tgtEl>
                                          <p:spTgt spid="7">
                                            <p:txEl>
                                              <p:pRg st="1" end="1"/>
                                            </p:txEl>
                                          </p:spTgt>
                                        </p:tgtEl>
                                        <p:attrNameLst>
                                          <p:attrName>style.visibility</p:attrName>
                                        </p:attrNameLst>
                                      </p:cBhvr>
                                      <p:to>
                                        <p:strVal val="visible"/>
                                      </p:to>
                                    </p:set>
                                    <p:anim calcmode="discrete" valueType="clr">
                                      <p:cBhvr override="childStyle">
                                        <p:cTn id="14" dur="80"/>
                                        <p:tgtEl>
                                          <p:spTgt spid="7">
                                            <p:txEl>
                                              <p:pRg st="1" end="1"/>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15" dur="80"/>
                                        <p:tgtEl>
                                          <p:spTgt spid="7">
                                            <p:txEl>
                                              <p:pRg st="1" end="1"/>
                                            </p:txEl>
                                          </p:spTgt>
                                        </p:tgtEl>
                                        <p:attrNameLst>
                                          <p:attrName>fillcolor</p:attrName>
                                        </p:attrNameLst>
                                      </p:cBhvr>
                                      <p:tavLst>
                                        <p:tav tm="0">
                                          <p:val>
                                            <p:clrVal>
                                              <a:schemeClr val="accent2"/>
                                            </p:clrVal>
                                          </p:val>
                                        </p:tav>
                                        <p:tav tm="50000">
                                          <p:val>
                                            <p:clrVal>
                                              <a:schemeClr val="hlink"/>
                                            </p:clrVal>
                                          </p:val>
                                        </p:tav>
                                      </p:tavLst>
                                    </p:anim>
                                    <p:set>
                                      <p:cBhvr>
                                        <p:cTn id="16" dur="80"/>
                                        <p:tgtEl>
                                          <p:spTgt spid="7">
                                            <p:txEl>
                                              <p:pRg st="1" end="1"/>
                                            </p:txEl>
                                          </p:spTgt>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7"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Content Placeholder 18"/>
          <p:cNvSpPr>
            <a:spLocks noGrp="1"/>
          </p:cNvSpPr>
          <p:nvPr>
            <p:ph idx="1"/>
          </p:nvPr>
        </p:nvSpPr>
        <p:spPr>
          <a:xfrm>
            <a:off x="4499992" y="1772816"/>
            <a:ext cx="4176464" cy="4389120"/>
          </a:xfrm>
        </p:spPr>
        <p:txBody>
          <a:bodyPr>
            <a:normAutofit lnSpcReduction="10000"/>
          </a:bodyPr>
          <a:lstStyle/>
          <a:p>
            <a:pPr>
              <a:buNone/>
            </a:pPr>
            <a:r>
              <a:rPr lang="en-NZ" sz="2400" dirty="0" smtClean="0">
                <a:latin typeface="Papyrus" pitchFamily="66" charset="0"/>
              </a:rPr>
              <a:t>    Acid rain causes pollution of lakes and streams and contributes to the damage of trees, (for example, red spruce trees above 2,000 feet) and many sensitive forest soils. In addition, acid rain accelerates the decay of building materials and paints, including irreplaceable buildings, statues, and sculptures that are part of our nation's cultural heritage. </a:t>
            </a:r>
            <a:endParaRPr lang="en-NZ" sz="2400" dirty="0">
              <a:latin typeface="Papyrus" pitchFamily="66" charset="0"/>
            </a:endParaRPr>
          </a:p>
        </p:txBody>
      </p:sp>
      <p:sp>
        <p:nvSpPr>
          <p:cNvPr id="4" name="Rectangle 3"/>
          <p:cNvSpPr/>
          <p:nvPr/>
        </p:nvSpPr>
        <p:spPr>
          <a:xfrm>
            <a:off x="755575" y="476672"/>
            <a:ext cx="7632849" cy="830997"/>
          </a:xfrm>
          <a:prstGeom prst="rect">
            <a:avLst/>
          </a:prstGeom>
          <a:noFill/>
        </p:spPr>
        <p:txBody>
          <a:bodyPr wrap="square" lIns="91440" tIns="45720" rIns="91440" bIns="45720">
            <a:spAutoFit/>
          </a:bodyPr>
          <a:lstStyle/>
          <a:p>
            <a:pPr algn="ctr"/>
            <a:r>
              <a:rPr lang="en-US" sz="4800" b="1" cap="none" spc="0" dirty="0" smtClean="0">
                <a:ln w="24500" cmpd="dbl">
                  <a:solidFill>
                    <a:schemeClr val="accent2">
                      <a:shade val="85000"/>
                      <a:satMod val="155000"/>
                    </a:schemeClr>
                  </a:solid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outerShdw blurRad="38100" dist="38100" dir="7020000" algn="tl">
                    <a:srgbClr val="000000">
                      <a:alpha val="35000"/>
                    </a:srgbClr>
                  </a:outerShdw>
                </a:effectLst>
              </a:rPr>
              <a:t>The effects of Acid rain</a:t>
            </a:r>
            <a:endParaRPr lang="en-US" sz="4800" b="1" cap="none" spc="0" dirty="0">
              <a:ln w="24500" cmpd="dbl">
                <a:solidFill>
                  <a:schemeClr val="accent2">
                    <a:shade val="85000"/>
                    <a:satMod val="155000"/>
                  </a:schemeClr>
                </a:solid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outerShdw blurRad="38100" dist="38100" dir="7020000" algn="tl">
                  <a:srgbClr val="000000">
                    <a:alpha val="35000"/>
                  </a:srgbClr>
                </a:outerShdw>
              </a:effectLst>
            </a:endParaRPr>
          </a:p>
        </p:txBody>
      </p:sp>
      <p:pic>
        <p:nvPicPr>
          <p:cNvPr id="20" name="Picture 19" descr="untitled.bmp"/>
          <p:cNvPicPr>
            <a:picLocks noChangeAspect="1"/>
          </p:cNvPicPr>
          <p:nvPr/>
        </p:nvPicPr>
        <p:blipFill>
          <a:blip r:embed="rId2" cstate="print"/>
          <a:stretch>
            <a:fillRect/>
          </a:stretch>
        </p:blipFill>
        <p:spPr>
          <a:xfrm rot="20622797">
            <a:off x="646360" y="2529364"/>
            <a:ext cx="3425687" cy="2278953"/>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1"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80">
                                          <p:stCondLst>
                                            <p:cond delay="0"/>
                                          </p:stCondLst>
                                        </p:cTn>
                                        <p:tgtEl>
                                          <p:spTgt spid="4"/>
                                        </p:tgtEl>
                                      </p:cBhvr>
                                    </p:animEffect>
                                    <p:anim calcmode="lin" valueType="num">
                                      <p:cBhvr>
                                        <p:cTn id="8" dur="1822" tmFilter="0,0; 0.14,0.36; 0.43,0.73; 0.71,0.91; 1.0,1.0">
                                          <p:stCondLst>
                                            <p:cond delay="0"/>
                                          </p:stCondLst>
                                        </p:cTn>
                                        <p:tgtEl>
                                          <p:spTgt spid="4"/>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4"/>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4"/>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4"/>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4"/>
                                        </p:tgtEl>
                                        <p:attrNameLst>
                                          <p:attrName>ppt_y</p:attrName>
                                        </p:attrNameLst>
                                      </p:cBhvr>
                                      <p:tavLst>
                                        <p:tav tm="0" fmla="#ppt_y-sin(pi*$)/81">
                                          <p:val>
                                            <p:fltVal val="0"/>
                                          </p:val>
                                        </p:tav>
                                        <p:tav tm="100000">
                                          <p:val>
                                            <p:fltVal val="1"/>
                                          </p:val>
                                        </p:tav>
                                      </p:tavLst>
                                    </p:anim>
                                    <p:animScale>
                                      <p:cBhvr>
                                        <p:cTn id="13" dur="26">
                                          <p:stCondLst>
                                            <p:cond delay="650"/>
                                          </p:stCondLst>
                                        </p:cTn>
                                        <p:tgtEl>
                                          <p:spTgt spid="4"/>
                                        </p:tgtEl>
                                      </p:cBhvr>
                                      <p:to x="100000" y="60000"/>
                                    </p:animScale>
                                    <p:animScale>
                                      <p:cBhvr>
                                        <p:cTn id="14" dur="166" decel="50000">
                                          <p:stCondLst>
                                            <p:cond delay="676"/>
                                          </p:stCondLst>
                                        </p:cTn>
                                        <p:tgtEl>
                                          <p:spTgt spid="4"/>
                                        </p:tgtEl>
                                      </p:cBhvr>
                                      <p:to x="100000" y="100000"/>
                                    </p:animScale>
                                    <p:animScale>
                                      <p:cBhvr>
                                        <p:cTn id="15" dur="26">
                                          <p:stCondLst>
                                            <p:cond delay="1312"/>
                                          </p:stCondLst>
                                        </p:cTn>
                                        <p:tgtEl>
                                          <p:spTgt spid="4"/>
                                        </p:tgtEl>
                                      </p:cBhvr>
                                      <p:to x="100000" y="80000"/>
                                    </p:animScale>
                                    <p:animScale>
                                      <p:cBhvr>
                                        <p:cTn id="16" dur="166" decel="50000">
                                          <p:stCondLst>
                                            <p:cond delay="1338"/>
                                          </p:stCondLst>
                                        </p:cTn>
                                        <p:tgtEl>
                                          <p:spTgt spid="4"/>
                                        </p:tgtEl>
                                      </p:cBhvr>
                                      <p:to x="100000" y="100000"/>
                                    </p:animScale>
                                    <p:animScale>
                                      <p:cBhvr>
                                        <p:cTn id="17" dur="26">
                                          <p:stCondLst>
                                            <p:cond delay="1642"/>
                                          </p:stCondLst>
                                        </p:cTn>
                                        <p:tgtEl>
                                          <p:spTgt spid="4"/>
                                        </p:tgtEl>
                                      </p:cBhvr>
                                      <p:to x="100000" y="90000"/>
                                    </p:animScale>
                                    <p:animScale>
                                      <p:cBhvr>
                                        <p:cTn id="18" dur="166" decel="50000">
                                          <p:stCondLst>
                                            <p:cond delay="1668"/>
                                          </p:stCondLst>
                                        </p:cTn>
                                        <p:tgtEl>
                                          <p:spTgt spid="4"/>
                                        </p:tgtEl>
                                      </p:cBhvr>
                                      <p:to x="100000" y="100000"/>
                                    </p:animScale>
                                    <p:animScale>
                                      <p:cBhvr>
                                        <p:cTn id="19" dur="26">
                                          <p:stCondLst>
                                            <p:cond delay="1808"/>
                                          </p:stCondLst>
                                        </p:cTn>
                                        <p:tgtEl>
                                          <p:spTgt spid="4"/>
                                        </p:tgtEl>
                                      </p:cBhvr>
                                      <p:to x="100000" y="95000"/>
                                    </p:animScale>
                                    <p:animScale>
                                      <p:cBhvr>
                                        <p:cTn id="20" dur="166" decel="50000">
                                          <p:stCondLst>
                                            <p:cond delay="1834"/>
                                          </p:stCondLst>
                                        </p:cTn>
                                        <p:tgtEl>
                                          <p:spTgt spid="4"/>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54" presetClass="entr" presetSubtype="0" accel="100000" fill="hold" nodeType="clickEffect">
                                  <p:stCondLst>
                                    <p:cond delay="0"/>
                                  </p:stCondLst>
                                  <p:childTnLst>
                                    <p:set>
                                      <p:cBhvr>
                                        <p:cTn id="24" dur="1" fill="hold">
                                          <p:stCondLst>
                                            <p:cond delay="0"/>
                                          </p:stCondLst>
                                        </p:cTn>
                                        <p:tgtEl>
                                          <p:spTgt spid="20"/>
                                        </p:tgtEl>
                                        <p:attrNameLst>
                                          <p:attrName>style.visibility</p:attrName>
                                        </p:attrNameLst>
                                      </p:cBhvr>
                                      <p:to>
                                        <p:strVal val="visible"/>
                                      </p:to>
                                    </p:set>
                                    <p:anim calcmode="lin" valueType="num">
                                      <p:cBhvr>
                                        <p:cTn id="25" dur="500" fill="hold"/>
                                        <p:tgtEl>
                                          <p:spTgt spid="20"/>
                                        </p:tgtEl>
                                        <p:attrNameLst>
                                          <p:attrName>ppt_w</p:attrName>
                                        </p:attrNameLst>
                                      </p:cBhvr>
                                      <p:tavLst>
                                        <p:tav tm="0">
                                          <p:val>
                                            <p:strVal val="#ppt_w*0.05"/>
                                          </p:val>
                                        </p:tav>
                                        <p:tav tm="100000">
                                          <p:val>
                                            <p:strVal val="#ppt_w"/>
                                          </p:val>
                                        </p:tav>
                                      </p:tavLst>
                                    </p:anim>
                                    <p:anim calcmode="lin" valueType="num">
                                      <p:cBhvr>
                                        <p:cTn id="26" dur="500" fill="hold"/>
                                        <p:tgtEl>
                                          <p:spTgt spid="20"/>
                                        </p:tgtEl>
                                        <p:attrNameLst>
                                          <p:attrName>ppt_h</p:attrName>
                                        </p:attrNameLst>
                                      </p:cBhvr>
                                      <p:tavLst>
                                        <p:tav tm="0">
                                          <p:val>
                                            <p:strVal val="#ppt_h"/>
                                          </p:val>
                                        </p:tav>
                                        <p:tav tm="100000">
                                          <p:val>
                                            <p:strVal val="#ppt_h"/>
                                          </p:val>
                                        </p:tav>
                                      </p:tavLst>
                                    </p:anim>
                                    <p:anim calcmode="lin" valueType="num">
                                      <p:cBhvr>
                                        <p:cTn id="27" dur="500" fill="hold"/>
                                        <p:tgtEl>
                                          <p:spTgt spid="20"/>
                                        </p:tgtEl>
                                        <p:attrNameLst>
                                          <p:attrName>ppt_x</p:attrName>
                                        </p:attrNameLst>
                                      </p:cBhvr>
                                      <p:tavLst>
                                        <p:tav tm="0">
                                          <p:val>
                                            <p:strVal val="#ppt_x-.2"/>
                                          </p:val>
                                        </p:tav>
                                        <p:tav tm="100000">
                                          <p:val>
                                            <p:strVal val="#ppt_x"/>
                                          </p:val>
                                        </p:tav>
                                      </p:tavLst>
                                    </p:anim>
                                    <p:anim calcmode="lin" valueType="num">
                                      <p:cBhvr>
                                        <p:cTn id="28" dur="500" fill="hold"/>
                                        <p:tgtEl>
                                          <p:spTgt spid="20"/>
                                        </p:tgtEl>
                                        <p:attrNameLst>
                                          <p:attrName>ppt_y</p:attrName>
                                        </p:attrNameLst>
                                      </p:cBhvr>
                                      <p:tavLst>
                                        <p:tav tm="0">
                                          <p:val>
                                            <p:strVal val="#ppt_y"/>
                                          </p:val>
                                        </p:tav>
                                        <p:tav tm="100000">
                                          <p:val>
                                            <p:strVal val="#ppt_y"/>
                                          </p:val>
                                        </p:tav>
                                      </p:tavLst>
                                    </p:anim>
                                    <p:animEffect transition="in" filter="fade">
                                      <p:cBhvr>
                                        <p:cTn id="29" dur="500"/>
                                        <p:tgtEl>
                                          <p:spTgt spid="20"/>
                                        </p:tgtEl>
                                      </p:cBhvr>
                                    </p:animEffect>
                                  </p:childTnLst>
                                </p:cTn>
                              </p:par>
                            </p:childTnLst>
                          </p:cTn>
                        </p:par>
                      </p:childTnLst>
                    </p:cTn>
                  </p:par>
                  <p:par>
                    <p:cTn id="30" fill="hold">
                      <p:stCondLst>
                        <p:cond delay="indefinite"/>
                      </p:stCondLst>
                      <p:childTnLst>
                        <p:par>
                          <p:cTn id="31" fill="hold">
                            <p:stCondLst>
                              <p:cond delay="0"/>
                            </p:stCondLst>
                            <p:childTnLst>
                              <p:par>
                                <p:cTn id="32" presetID="39" presetClass="entr" presetSubtype="0" accel="100000" fill="hold" grpId="0" nodeType="clickEffect">
                                  <p:stCondLst>
                                    <p:cond delay="0"/>
                                  </p:stCondLst>
                                  <p:childTnLst>
                                    <p:set>
                                      <p:cBhvr>
                                        <p:cTn id="33" dur="1" fill="hold">
                                          <p:stCondLst>
                                            <p:cond delay="0"/>
                                          </p:stCondLst>
                                        </p:cTn>
                                        <p:tgtEl>
                                          <p:spTgt spid="19">
                                            <p:txEl>
                                              <p:pRg st="0" end="0"/>
                                            </p:txEl>
                                          </p:spTgt>
                                        </p:tgtEl>
                                        <p:attrNameLst>
                                          <p:attrName>style.visibility</p:attrName>
                                        </p:attrNameLst>
                                      </p:cBhvr>
                                      <p:to>
                                        <p:strVal val="visible"/>
                                      </p:to>
                                    </p:set>
                                    <p:anim calcmode="lin" valueType="num">
                                      <p:cBhvr>
                                        <p:cTn id="34" dur="500" fill="hold"/>
                                        <p:tgtEl>
                                          <p:spTgt spid="19">
                                            <p:txEl>
                                              <p:pRg st="0" end="0"/>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35" dur="500" fill="hold"/>
                                        <p:tgtEl>
                                          <p:spTgt spid="19">
                                            <p:txEl>
                                              <p:pRg st="0" end="0"/>
                                            </p:txEl>
                                          </p:spTgt>
                                        </p:tgtEl>
                                        <p:attrNameLst>
                                          <p:attrName>ppt_w</p:attrName>
                                        </p:attrNameLst>
                                      </p:cBhvr>
                                      <p:tavLst>
                                        <p:tav tm="0">
                                          <p:val>
                                            <p:strVal val="#ppt_w+.3"/>
                                          </p:val>
                                        </p:tav>
                                        <p:tav tm="50000">
                                          <p:val>
                                            <p:strVal val="#ppt_w+.3"/>
                                          </p:val>
                                        </p:tav>
                                        <p:tav tm="100000">
                                          <p:val>
                                            <p:strVal val="#ppt_w"/>
                                          </p:val>
                                        </p:tav>
                                      </p:tavLst>
                                    </p:anim>
                                    <p:anim calcmode="lin" valueType="num">
                                      <p:cBhvr>
                                        <p:cTn id="36" dur="500" fill="hold"/>
                                        <p:tgtEl>
                                          <p:spTgt spid="19">
                                            <p:txEl>
                                              <p:pRg st="0" end="0"/>
                                            </p:txEl>
                                          </p:spTgt>
                                        </p:tgtEl>
                                        <p:attrNameLst>
                                          <p:attrName>ppt_x</p:attrName>
                                        </p:attrNameLst>
                                      </p:cBhvr>
                                      <p:tavLst>
                                        <p:tav tm="0">
                                          <p:val>
                                            <p:strVal val="#ppt_x-.3"/>
                                          </p:val>
                                        </p:tav>
                                        <p:tav tm="50000">
                                          <p:val>
                                            <p:strVal val="#ppt_x"/>
                                          </p:val>
                                        </p:tav>
                                        <p:tav tm="100000">
                                          <p:val>
                                            <p:strVal val="#ppt_x"/>
                                          </p:val>
                                        </p:tav>
                                      </p:tavLst>
                                    </p:anim>
                                    <p:anim calcmode="lin" valueType="num">
                                      <p:cBhvr>
                                        <p:cTn id="37" dur="500" fill="hold"/>
                                        <p:tgtEl>
                                          <p:spTgt spid="19">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build="p"/>
      <p:bldP spid="4" grpId="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935480"/>
            <a:ext cx="4690864" cy="4589864"/>
          </a:xfrm>
        </p:spPr>
        <p:txBody>
          <a:bodyPr>
            <a:normAutofit lnSpcReduction="10000"/>
          </a:bodyPr>
          <a:lstStyle/>
          <a:p>
            <a:pPr>
              <a:buNone/>
            </a:pPr>
            <a:r>
              <a:rPr lang="en-NZ" sz="2400" dirty="0" smtClean="0">
                <a:latin typeface="Papyrus" pitchFamily="66" charset="0"/>
              </a:rPr>
              <a:t>   There are many forms of acid rain that are seen around the world. In parts of the world where there is wet weather, there is acid rain, acid snow, and acid fog. In parts of the world where there is dry weather, there is acid gas and acid dust. All of the lakes and streams in the world are normally slightly acidic. Heavy rainstorms or melting snow can cause the acidity in lakes and in streams to increase.</a:t>
            </a:r>
            <a:endParaRPr lang="en-NZ" sz="2400" dirty="0">
              <a:latin typeface="Papyrus" pitchFamily="66" charset="0"/>
            </a:endParaRPr>
          </a:p>
        </p:txBody>
      </p:sp>
      <p:sp>
        <p:nvSpPr>
          <p:cNvPr id="5" name="Rectangle 4"/>
          <p:cNvSpPr/>
          <p:nvPr/>
        </p:nvSpPr>
        <p:spPr>
          <a:xfrm>
            <a:off x="1115616" y="620688"/>
            <a:ext cx="5475025" cy="830997"/>
          </a:xfrm>
          <a:prstGeom prst="rect">
            <a:avLst/>
          </a:prstGeom>
          <a:noFill/>
        </p:spPr>
        <p:txBody>
          <a:bodyPr wrap="none" lIns="91440" tIns="45720" rIns="91440" bIns="45720">
            <a:spAutoFit/>
          </a:bodyPr>
          <a:lstStyle/>
          <a:p>
            <a:pPr algn="ctr"/>
            <a:r>
              <a:rPr lang="en-US" sz="4800" b="1" cap="none" spc="0" dirty="0" smtClean="0">
                <a:ln w="24500" cmpd="dbl">
                  <a:solidFill>
                    <a:schemeClr val="accent2">
                      <a:shade val="85000"/>
                      <a:satMod val="155000"/>
                    </a:schemeClr>
                  </a:solid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outerShdw blurRad="38100" dist="38100" dir="7020000" algn="tl">
                    <a:srgbClr val="000000">
                      <a:alpha val="35000"/>
                    </a:srgbClr>
                  </a:outerShdw>
                </a:effectLst>
              </a:rPr>
              <a:t>Forms of Acid rain</a:t>
            </a:r>
            <a:endParaRPr lang="en-US" sz="4800" b="1" cap="none" spc="0" dirty="0">
              <a:ln w="24500" cmpd="dbl">
                <a:solidFill>
                  <a:schemeClr val="accent2">
                    <a:shade val="85000"/>
                    <a:satMod val="155000"/>
                  </a:schemeClr>
                </a:solid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outerShdw blurRad="38100" dist="38100" dir="7020000" algn="tl">
                  <a:srgbClr val="000000">
                    <a:alpha val="35000"/>
                  </a:srgbClr>
                </a:outerShdw>
              </a:effectLst>
            </a:endParaRPr>
          </a:p>
        </p:txBody>
      </p:sp>
      <p:pic>
        <p:nvPicPr>
          <p:cNvPr id="6" name="Picture 5" descr="untitled.bmp"/>
          <p:cNvPicPr>
            <a:picLocks noChangeAspect="1"/>
          </p:cNvPicPr>
          <p:nvPr/>
        </p:nvPicPr>
        <p:blipFill>
          <a:blip r:embed="rId2" cstate="print"/>
          <a:stretch>
            <a:fillRect/>
          </a:stretch>
        </p:blipFill>
        <p:spPr>
          <a:xfrm rot="1223917">
            <a:off x="5786904" y="1772816"/>
            <a:ext cx="2502475" cy="1895078"/>
          </a:xfrm>
          <a:prstGeom prst="rect">
            <a:avLst/>
          </a:prstGeom>
          <a:ln w="127000" cap="rnd">
            <a:solidFill>
              <a:srgbClr val="FFFFFF"/>
            </a:solidFill>
          </a:ln>
          <a:effectLst>
            <a:outerShdw blurRad="76200" dist="95250" dir="10500000" sx="97000" sy="23000" kx="900000" algn="br" rotWithShape="0">
              <a:srgbClr val="000000">
                <a:alpha val="20000"/>
              </a:srgbClr>
            </a:outerShdw>
          </a:effectLst>
          <a:scene3d>
            <a:camera prst="orthographicFront"/>
            <a:lightRig rig="twoPt" dir="t">
              <a:rot lat="0" lon="0" rev="7800000"/>
            </a:lightRig>
          </a:scene3d>
          <a:sp3d contourW="6350">
            <a:bevelT w="50800" h="16510"/>
            <a:contourClr>
              <a:srgbClr val="C0C0C0"/>
            </a:contourClr>
          </a:sp3d>
        </p:spPr>
      </p:pic>
      <p:pic>
        <p:nvPicPr>
          <p:cNvPr id="7" name="Picture 6" descr="untitled.bmp"/>
          <p:cNvPicPr>
            <a:picLocks noChangeAspect="1"/>
          </p:cNvPicPr>
          <p:nvPr/>
        </p:nvPicPr>
        <p:blipFill>
          <a:blip r:embed="rId3" cstate="print"/>
          <a:stretch>
            <a:fillRect/>
          </a:stretch>
        </p:blipFill>
        <p:spPr>
          <a:xfrm>
            <a:off x="5652120" y="3717032"/>
            <a:ext cx="2354739" cy="1800000"/>
          </a:xfrm>
          <a:prstGeom prst="rect">
            <a:avLst/>
          </a:prstGeom>
          <a:ln w="127000" cap="rnd">
            <a:solidFill>
              <a:srgbClr val="FFFFFF"/>
            </a:solidFill>
          </a:ln>
          <a:effectLst>
            <a:outerShdw blurRad="76200" dist="95250" dir="10500000" sx="97000" sy="23000" kx="900000" algn="br" rotWithShape="0">
              <a:srgbClr val="000000">
                <a:alpha val="20000"/>
              </a:srgbClr>
            </a:outerShdw>
          </a:effectLst>
          <a:scene3d>
            <a:camera prst="orthographicFront"/>
            <a:lightRig rig="twoPt" dir="t">
              <a:rot lat="0" lon="0" rev="7800000"/>
            </a:lightRig>
          </a:scene3d>
          <a:sp3d contourW="6350">
            <a:bevelT w="50800" h="16510"/>
            <a:contourClr>
              <a:srgbClr val="C0C0C0"/>
            </a:contourClr>
          </a:sp3d>
        </p:spPr>
      </p:pic>
    </p:spTree>
  </p:cSld>
  <p:clrMapOvr>
    <a:masterClrMapping/>
  </p:clrMapOvr>
  <p:transition>
    <p:wipe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1" presetClass="entr" presetSubtype="0" fill="hold" grpId="0" nodeType="clickEffect">
                                  <p:stCondLst>
                                    <p:cond delay="0"/>
                                  </p:stCondLst>
                                  <p:iterate type="lt">
                                    <p:tmPct val="10000"/>
                                  </p:iterate>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5"/>
                                        </p:tgtEl>
                                        <p:attrNameLst>
                                          <p:attrName>ppt_y</p:attrName>
                                        </p:attrNameLst>
                                      </p:cBhvr>
                                      <p:tavLst>
                                        <p:tav tm="0">
                                          <p:val>
                                            <p:strVal val="#ppt_y"/>
                                          </p:val>
                                        </p:tav>
                                        <p:tav tm="100000">
                                          <p:val>
                                            <p:strVal val="#ppt_y"/>
                                          </p:val>
                                        </p:tav>
                                      </p:tavLst>
                                    </p:anim>
                                    <p:anim calcmode="lin" valueType="num">
                                      <p:cBhvr>
                                        <p:cTn id="9" dur="500" fill="hold"/>
                                        <p:tgtEl>
                                          <p:spTgt spid="5"/>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5"/>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5"/>
                                        </p:tgtEl>
                                      </p:cBhvr>
                                    </p:animEffect>
                                  </p:childTnLst>
                                </p:cTn>
                              </p:par>
                            </p:childTnLst>
                          </p:cTn>
                        </p:par>
                      </p:childTnLst>
                    </p:cTn>
                  </p:par>
                  <p:par>
                    <p:cTn id="12" fill="hold">
                      <p:stCondLst>
                        <p:cond delay="indefinite"/>
                      </p:stCondLst>
                      <p:childTnLst>
                        <p:par>
                          <p:cTn id="13" fill="hold">
                            <p:stCondLst>
                              <p:cond delay="0"/>
                            </p:stCondLst>
                            <p:childTnLst>
                              <p:par>
                                <p:cTn id="14" presetID="25" presetClass="entr" presetSubtype="0" fill="hold" grpId="0" nodeType="clickEffect">
                                  <p:stCondLst>
                                    <p:cond delay="0"/>
                                  </p:stCondLst>
                                  <p:childTnLst>
                                    <p:set>
                                      <p:cBhvr>
                                        <p:cTn id="15" dur="1" fill="hold">
                                          <p:stCondLst>
                                            <p:cond delay="0"/>
                                          </p:stCondLst>
                                        </p:cTn>
                                        <p:tgtEl>
                                          <p:spTgt spid="3">
                                            <p:txEl>
                                              <p:pRg st="0" end="0"/>
                                            </p:txEl>
                                          </p:spTgt>
                                        </p:tgtEl>
                                        <p:attrNameLst>
                                          <p:attrName>style.visibility</p:attrName>
                                        </p:attrNameLst>
                                      </p:cBhvr>
                                      <p:to>
                                        <p:strVal val="visible"/>
                                      </p:to>
                                    </p:set>
                                    <p:anim calcmode="lin" valueType="num">
                                      <p:cBhvr>
                                        <p:cTn id="16" dur="500" decel="50000" fill="hold">
                                          <p:stCondLst>
                                            <p:cond delay="0"/>
                                          </p:stCondLst>
                                        </p:cTn>
                                        <p:tgtEl>
                                          <p:spTgt spid="3">
                                            <p:txEl>
                                              <p:pRg st="0" end="0"/>
                                            </p:txEl>
                                          </p:spTgt>
                                        </p:tgtEl>
                                        <p:attrNameLst>
                                          <p:attrName>style.rotation</p:attrName>
                                        </p:attrNameLst>
                                      </p:cBhvr>
                                      <p:tavLst>
                                        <p:tav tm="0">
                                          <p:val>
                                            <p:fltVal val="-90"/>
                                          </p:val>
                                        </p:tav>
                                        <p:tav tm="100000">
                                          <p:val>
                                            <p:fltVal val="0"/>
                                          </p:val>
                                        </p:tav>
                                      </p:tavLst>
                                    </p:anim>
                                    <p:anim calcmode="lin" valueType="num">
                                      <p:cBhvr>
                                        <p:cTn id="17" dur="500" decel="50000" fill="hold">
                                          <p:stCondLst>
                                            <p:cond delay="0"/>
                                          </p:stCondLst>
                                        </p:cTn>
                                        <p:tgtEl>
                                          <p:spTgt spid="3">
                                            <p:txEl>
                                              <p:pRg st="0" end="0"/>
                                            </p:txEl>
                                          </p:spTgt>
                                        </p:tgtEl>
                                        <p:attrNameLst>
                                          <p:attrName>ppt_w</p:attrName>
                                        </p:attrNameLst>
                                      </p:cBhvr>
                                      <p:tavLst>
                                        <p:tav tm="0">
                                          <p:val>
                                            <p:strVal val="#ppt_w"/>
                                          </p:val>
                                        </p:tav>
                                        <p:tav tm="100000">
                                          <p:val>
                                            <p:strVal val="#ppt_w*.05"/>
                                          </p:val>
                                        </p:tav>
                                      </p:tavLst>
                                    </p:anim>
                                    <p:anim calcmode="lin" valueType="num">
                                      <p:cBhvr>
                                        <p:cTn id="18" dur="500" accel="50000" fill="hold">
                                          <p:stCondLst>
                                            <p:cond delay="500"/>
                                          </p:stCondLst>
                                        </p:cTn>
                                        <p:tgtEl>
                                          <p:spTgt spid="3">
                                            <p:txEl>
                                              <p:pRg st="0" end="0"/>
                                            </p:txEl>
                                          </p:spTgt>
                                        </p:tgtEl>
                                        <p:attrNameLst>
                                          <p:attrName>ppt_w</p:attrName>
                                        </p:attrNameLst>
                                      </p:cBhvr>
                                      <p:tavLst>
                                        <p:tav tm="0">
                                          <p:val>
                                            <p:strVal val="#ppt_w*.05"/>
                                          </p:val>
                                        </p:tav>
                                        <p:tav tm="100000">
                                          <p:val>
                                            <p:strVal val="#ppt_w"/>
                                          </p:val>
                                        </p:tav>
                                      </p:tavLst>
                                    </p:anim>
                                    <p:anim calcmode="lin" valueType="num">
                                      <p:cBhvr>
                                        <p:cTn id="19" dur="1000" fill="hold"/>
                                        <p:tgtEl>
                                          <p:spTgt spid="3">
                                            <p:txEl>
                                              <p:pRg st="0" end="0"/>
                                            </p:txEl>
                                          </p:spTgt>
                                        </p:tgtEl>
                                        <p:attrNameLst>
                                          <p:attrName>ppt_h</p:attrName>
                                        </p:attrNameLst>
                                      </p:cBhvr>
                                      <p:tavLst>
                                        <p:tav tm="0">
                                          <p:val>
                                            <p:strVal val="#ppt_h"/>
                                          </p:val>
                                        </p:tav>
                                        <p:tav tm="100000">
                                          <p:val>
                                            <p:strVal val="#ppt_h"/>
                                          </p:val>
                                        </p:tav>
                                      </p:tavLst>
                                    </p:anim>
                                    <p:anim calcmode="lin" valueType="num">
                                      <p:cBhvr>
                                        <p:cTn id="20" dur="500" decel="50000" fill="hold">
                                          <p:stCondLst>
                                            <p:cond delay="0"/>
                                          </p:stCondLst>
                                        </p:cTn>
                                        <p:tgtEl>
                                          <p:spTgt spid="3">
                                            <p:txEl>
                                              <p:pRg st="0" end="0"/>
                                            </p:txEl>
                                          </p:spTgt>
                                        </p:tgtEl>
                                        <p:attrNameLst>
                                          <p:attrName>ppt_x</p:attrName>
                                        </p:attrNameLst>
                                      </p:cBhvr>
                                      <p:tavLst>
                                        <p:tav tm="0">
                                          <p:val>
                                            <p:strVal val="#ppt_x+.4"/>
                                          </p:val>
                                        </p:tav>
                                        <p:tav tm="100000">
                                          <p:val>
                                            <p:strVal val="#ppt_x"/>
                                          </p:val>
                                        </p:tav>
                                      </p:tavLst>
                                    </p:anim>
                                    <p:anim calcmode="lin" valueType="num">
                                      <p:cBhvr>
                                        <p:cTn id="21" dur="500" decel="50000" fill="hold">
                                          <p:stCondLst>
                                            <p:cond delay="0"/>
                                          </p:stCondLst>
                                        </p:cTn>
                                        <p:tgtEl>
                                          <p:spTgt spid="3">
                                            <p:txEl>
                                              <p:pRg st="0" end="0"/>
                                            </p:txEl>
                                          </p:spTgt>
                                        </p:tgtEl>
                                        <p:attrNameLst>
                                          <p:attrName>ppt_y</p:attrName>
                                        </p:attrNameLst>
                                      </p:cBhvr>
                                      <p:tavLst>
                                        <p:tav tm="0">
                                          <p:val>
                                            <p:strVal val="#ppt_y-.2"/>
                                          </p:val>
                                        </p:tav>
                                        <p:tav tm="100000">
                                          <p:val>
                                            <p:strVal val="#ppt_y+.1"/>
                                          </p:val>
                                        </p:tav>
                                      </p:tavLst>
                                    </p:anim>
                                    <p:anim calcmode="lin" valueType="num">
                                      <p:cBhvr>
                                        <p:cTn id="22" dur="500" accel="50000" fill="hold">
                                          <p:stCondLst>
                                            <p:cond delay="500"/>
                                          </p:stCondLst>
                                        </p:cTn>
                                        <p:tgtEl>
                                          <p:spTgt spid="3">
                                            <p:txEl>
                                              <p:pRg st="0" end="0"/>
                                            </p:txEl>
                                          </p:spTgt>
                                        </p:tgtEl>
                                        <p:attrNameLst>
                                          <p:attrName>ppt_y</p:attrName>
                                        </p:attrNameLst>
                                      </p:cBhvr>
                                      <p:tavLst>
                                        <p:tav tm="0">
                                          <p:val>
                                            <p:strVal val="#ppt_y+.1"/>
                                          </p:val>
                                        </p:tav>
                                        <p:tav tm="100000">
                                          <p:val>
                                            <p:strVal val="#ppt_y"/>
                                          </p:val>
                                        </p:tav>
                                      </p:tavLst>
                                    </p:anim>
                                    <p:animEffect transition="in" filter="fade">
                                      <p:cBhvr>
                                        <p:cTn id="23" dur="1000" decel="50000">
                                          <p:stCondLst>
                                            <p:cond delay="0"/>
                                          </p:stCondLst>
                                        </p:cTn>
                                        <p:tgtEl>
                                          <p:spTgt spid="3">
                                            <p:txEl>
                                              <p:pRg st="0" end="0"/>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48" presetClass="entr" presetSubtype="0" accel="50000" fill="hold" nodeType="clickEffect">
                                  <p:stCondLst>
                                    <p:cond delay="0"/>
                                  </p:stCondLst>
                                  <p:childTnLst>
                                    <p:set>
                                      <p:cBhvr>
                                        <p:cTn id="27" dur="1" fill="hold">
                                          <p:stCondLst>
                                            <p:cond delay="0"/>
                                          </p:stCondLst>
                                        </p:cTn>
                                        <p:tgtEl>
                                          <p:spTgt spid="6"/>
                                        </p:tgtEl>
                                        <p:attrNameLst>
                                          <p:attrName>style.visibility</p:attrName>
                                        </p:attrNameLst>
                                      </p:cBhvr>
                                      <p:to>
                                        <p:strVal val="visible"/>
                                      </p:to>
                                    </p:set>
                                    <p:anim calcmode="lin" valueType="num">
                                      <p:cBhvr>
                                        <p:cTn id="28" dur="1000" fill="hold"/>
                                        <p:tgtEl>
                                          <p:spTgt spid="6"/>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29" dur="1000" fill="hold"/>
                                        <p:tgtEl>
                                          <p:spTgt spid="6"/>
                                        </p:tgtEl>
                                        <p:attrNameLst>
                                          <p:attrName>ppt_x</p:attrName>
                                        </p:attrNameLst>
                                      </p:cBhvr>
                                      <p:tavLst>
                                        <p:tav tm="0">
                                          <p:val>
                                            <p:fltVal val="-1"/>
                                          </p:val>
                                        </p:tav>
                                        <p:tav tm="50000">
                                          <p:val>
                                            <p:fltVal val="0.95"/>
                                          </p:val>
                                        </p:tav>
                                        <p:tav tm="100000">
                                          <p:val>
                                            <p:strVal val="#ppt_x"/>
                                          </p:val>
                                        </p:tav>
                                      </p:tavLst>
                                    </p:anim>
                                    <p:anim calcmode="lin" valueType="num">
                                      <p:cBhvr>
                                        <p:cTn id="30" dur="1000" fill="hold"/>
                                        <p:tgtEl>
                                          <p:spTgt spid="6"/>
                                        </p:tgtEl>
                                        <p:attrNameLst>
                                          <p:attrName>ppt_y</p:attrName>
                                        </p:attrNameLst>
                                      </p:cBhvr>
                                      <p:tavLst>
                                        <p:tav tm="0">
                                          <p:val>
                                            <p:strVal val="#ppt_y"/>
                                          </p:val>
                                        </p:tav>
                                        <p:tav tm="100000">
                                          <p:val>
                                            <p:strVal val="#ppt_y"/>
                                          </p:val>
                                        </p:tav>
                                      </p:tavLst>
                                    </p:anim>
                                    <p:animEffect transition="in" filter="fade">
                                      <p:cBhvr>
                                        <p:cTn id="31" dur="1000"/>
                                        <p:tgtEl>
                                          <p:spTgt spid="6"/>
                                        </p:tgtEl>
                                      </p:cBhvr>
                                    </p:animEffect>
                                  </p:childTnLst>
                                </p:cTn>
                              </p:par>
                            </p:childTnLst>
                          </p:cTn>
                        </p:par>
                      </p:childTnLst>
                    </p:cTn>
                  </p:par>
                  <p:par>
                    <p:cTn id="32" fill="hold">
                      <p:stCondLst>
                        <p:cond delay="indefinite"/>
                      </p:stCondLst>
                      <p:childTnLst>
                        <p:par>
                          <p:cTn id="33" fill="hold">
                            <p:stCondLst>
                              <p:cond delay="0"/>
                            </p:stCondLst>
                            <p:childTnLst>
                              <p:par>
                                <p:cTn id="34" presetID="48" presetClass="entr" presetSubtype="0" accel="50000" fill="hold" nodeType="clickEffect">
                                  <p:stCondLst>
                                    <p:cond delay="0"/>
                                  </p:stCondLst>
                                  <p:childTnLst>
                                    <p:set>
                                      <p:cBhvr>
                                        <p:cTn id="35" dur="1" fill="hold">
                                          <p:stCondLst>
                                            <p:cond delay="0"/>
                                          </p:stCondLst>
                                        </p:cTn>
                                        <p:tgtEl>
                                          <p:spTgt spid="7"/>
                                        </p:tgtEl>
                                        <p:attrNameLst>
                                          <p:attrName>style.visibility</p:attrName>
                                        </p:attrNameLst>
                                      </p:cBhvr>
                                      <p:to>
                                        <p:strVal val="visible"/>
                                      </p:to>
                                    </p:set>
                                    <p:anim calcmode="lin" valueType="num">
                                      <p:cBhvr>
                                        <p:cTn id="36" dur="1000" fill="hold"/>
                                        <p:tgtEl>
                                          <p:spTgt spid="7"/>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37" dur="1000" fill="hold"/>
                                        <p:tgtEl>
                                          <p:spTgt spid="7"/>
                                        </p:tgtEl>
                                        <p:attrNameLst>
                                          <p:attrName>ppt_x</p:attrName>
                                        </p:attrNameLst>
                                      </p:cBhvr>
                                      <p:tavLst>
                                        <p:tav tm="0">
                                          <p:val>
                                            <p:fltVal val="-1"/>
                                          </p:val>
                                        </p:tav>
                                        <p:tav tm="50000">
                                          <p:val>
                                            <p:fltVal val="0.95"/>
                                          </p:val>
                                        </p:tav>
                                        <p:tav tm="100000">
                                          <p:val>
                                            <p:strVal val="#ppt_x"/>
                                          </p:val>
                                        </p:tav>
                                      </p:tavLst>
                                    </p:anim>
                                    <p:anim calcmode="lin" valueType="num">
                                      <p:cBhvr>
                                        <p:cTn id="38" dur="1000" fill="hold"/>
                                        <p:tgtEl>
                                          <p:spTgt spid="7"/>
                                        </p:tgtEl>
                                        <p:attrNameLst>
                                          <p:attrName>ppt_y</p:attrName>
                                        </p:attrNameLst>
                                      </p:cBhvr>
                                      <p:tavLst>
                                        <p:tav tm="0">
                                          <p:val>
                                            <p:strVal val="#ppt_y"/>
                                          </p:val>
                                        </p:tav>
                                        <p:tav tm="100000">
                                          <p:val>
                                            <p:strVal val="#ppt_y"/>
                                          </p:val>
                                        </p:tav>
                                      </p:tavLst>
                                    </p:anim>
                                    <p:animEffect transition="in" filter="fade">
                                      <p:cBhvr>
                                        <p:cTn id="39"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5"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707904" y="1988840"/>
            <a:ext cx="4968552" cy="4104456"/>
          </a:xfrm>
        </p:spPr>
        <p:txBody>
          <a:bodyPr>
            <a:normAutofit fontScale="92500" lnSpcReduction="10000"/>
          </a:bodyPr>
          <a:lstStyle/>
          <a:p>
            <a:pPr lvl="8"/>
            <a:endParaRPr lang="en-NZ" dirty="0" smtClean="0">
              <a:latin typeface="Papyrus" pitchFamily="66" charset="0"/>
            </a:endParaRPr>
          </a:p>
          <a:p>
            <a:pPr>
              <a:buNone/>
            </a:pPr>
            <a:r>
              <a:rPr lang="en-NZ" dirty="0" smtClean="0">
                <a:latin typeface="Papyrus" pitchFamily="66" charset="0"/>
              </a:rPr>
              <a:t>     Acid rain affects us in many different ways. One major way is our health. Breathing and lung problems in children and adults who have asthma and in children have been linked to acid air pollution. Everything that we eat, drink, and breathe has at one time come in contact with acid deposits. This could threaten our health by making us become sick.</a:t>
            </a:r>
          </a:p>
          <a:p>
            <a:pPr>
              <a:buNone/>
            </a:pPr>
            <a:endParaRPr lang="en-NZ" dirty="0"/>
          </a:p>
        </p:txBody>
      </p:sp>
      <p:sp>
        <p:nvSpPr>
          <p:cNvPr id="4" name="Rectangle 3"/>
          <p:cNvSpPr/>
          <p:nvPr/>
        </p:nvSpPr>
        <p:spPr>
          <a:xfrm>
            <a:off x="1043608" y="188640"/>
            <a:ext cx="7200800" cy="1569660"/>
          </a:xfrm>
          <a:prstGeom prst="rect">
            <a:avLst/>
          </a:prstGeom>
          <a:noFill/>
        </p:spPr>
        <p:txBody>
          <a:bodyPr wrap="square" lIns="91440" tIns="45720" rIns="91440" bIns="45720">
            <a:spAutoFit/>
          </a:bodyPr>
          <a:lstStyle/>
          <a:p>
            <a:pPr algn="ctr"/>
            <a:r>
              <a:rPr lang="en-US" sz="4800" b="1" cap="none" spc="0" dirty="0" smtClean="0">
                <a:ln w="24500" cmpd="dbl">
                  <a:solidFill>
                    <a:schemeClr val="accent2">
                      <a:shade val="85000"/>
                      <a:satMod val="155000"/>
                    </a:schemeClr>
                  </a:solid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outerShdw blurRad="38100" dist="38100" dir="7020000" algn="tl">
                    <a:srgbClr val="000000">
                      <a:alpha val="35000"/>
                    </a:srgbClr>
                  </a:outerShdw>
                </a:effectLst>
              </a:rPr>
              <a:t>The affects it has on the air, us and our health…</a:t>
            </a:r>
            <a:endParaRPr lang="en-US" sz="4800" b="1" cap="none" spc="0" dirty="0">
              <a:ln w="24500" cmpd="dbl">
                <a:solidFill>
                  <a:schemeClr val="accent2">
                    <a:shade val="85000"/>
                    <a:satMod val="155000"/>
                  </a:schemeClr>
                </a:solid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outerShdw blurRad="38100" dist="38100" dir="7020000" algn="tl">
                  <a:srgbClr val="000000">
                    <a:alpha val="35000"/>
                  </a:srgbClr>
                </a:outerShdw>
              </a:effectLst>
            </a:endParaRPr>
          </a:p>
        </p:txBody>
      </p:sp>
      <p:pic>
        <p:nvPicPr>
          <p:cNvPr id="5" name="Picture 4" descr="images.jpg"/>
          <p:cNvPicPr>
            <a:picLocks noChangeAspect="1"/>
          </p:cNvPicPr>
          <p:nvPr/>
        </p:nvPicPr>
        <p:blipFill>
          <a:blip r:embed="rId2" cstate="print"/>
          <a:stretch>
            <a:fillRect/>
          </a:stretch>
        </p:blipFill>
        <p:spPr>
          <a:xfrm rot="20390135">
            <a:off x="833513" y="2176604"/>
            <a:ext cx="2377661" cy="2546070"/>
          </a:xfrm>
          <a:prstGeom prst="roundRect">
            <a:avLst>
              <a:gd name="adj" fmla="val 4167"/>
            </a:avLst>
          </a:prstGeom>
          <a:solidFill>
            <a:srgbClr val="FFFFFF"/>
          </a:solidFill>
          <a:ln w="76200" cap="sq">
            <a:solidFill>
              <a:srgbClr val="EAEAEA"/>
            </a:solidFill>
            <a:miter lim="800000"/>
          </a:ln>
          <a:effectLst>
            <a:reflection blurRad="12700" stA="33000" endPos="28000" dist="5000" dir="5400000" sy="-100000" algn="bl" rotWithShape="0"/>
          </a:effectLst>
          <a:scene3d>
            <a:camera prst="orthographicFront"/>
            <a:lightRig rig="threePt" dir="t">
              <a:rot lat="0" lon="0" rev="2700000"/>
            </a:lightRig>
          </a:scene3d>
          <a:sp3d contourW="6350">
            <a:bevelT h="38100"/>
            <a:contourClr>
              <a:srgbClr val="C0C0C0"/>
            </a:contourClr>
          </a:sp3d>
        </p:spPr>
      </p:pic>
    </p:spTree>
  </p:cSld>
  <p:clrMapOvr>
    <a:masterClrMapping/>
  </p:clrMapOvr>
  <p:transition>
    <p:diamon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4" presetClass="entr" presetSubtype="0" accel="10000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strVal val="#ppt_w*0.05"/>
                                          </p:val>
                                        </p:tav>
                                        <p:tav tm="100000">
                                          <p:val>
                                            <p:strVal val="#ppt_w"/>
                                          </p:val>
                                        </p:tav>
                                      </p:tavLst>
                                    </p:anim>
                                    <p:anim calcmode="lin" valueType="num">
                                      <p:cBhvr>
                                        <p:cTn id="8" dur="500" fill="hold"/>
                                        <p:tgtEl>
                                          <p:spTgt spid="4"/>
                                        </p:tgtEl>
                                        <p:attrNameLst>
                                          <p:attrName>ppt_h</p:attrName>
                                        </p:attrNameLst>
                                      </p:cBhvr>
                                      <p:tavLst>
                                        <p:tav tm="0">
                                          <p:val>
                                            <p:strVal val="#ppt_h"/>
                                          </p:val>
                                        </p:tav>
                                        <p:tav tm="100000">
                                          <p:val>
                                            <p:strVal val="#ppt_h"/>
                                          </p:val>
                                        </p:tav>
                                      </p:tavLst>
                                    </p:anim>
                                    <p:anim calcmode="lin" valueType="num">
                                      <p:cBhvr>
                                        <p:cTn id="9" dur="500" fill="hold"/>
                                        <p:tgtEl>
                                          <p:spTgt spid="4"/>
                                        </p:tgtEl>
                                        <p:attrNameLst>
                                          <p:attrName>ppt_x</p:attrName>
                                        </p:attrNameLst>
                                      </p:cBhvr>
                                      <p:tavLst>
                                        <p:tav tm="0">
                                          <p:val>
                                            <p:strVal val="#ppt_x-.2"/>
                                          </p:val>
                                        </p:tav>
                                        <p:tav tm="100000">
                                          <p:val>
                                            <p:strVal val="#ppt_x"/>
                                          </p:val>
                                        </p:tav>
                                      </p:tavLst>
                                    </p:anim>
                                    <p:anim calcmode="lin" valueType="num">
                                      <p:cBhvr>
                                        <p:cTn id="10" dur="500" fill="hold"/>
                                        <p:tgtEl>
                                          <p:spTgt spid="4"/>
                                        </p:tgtEl>
                                        <p:attrNameLst>
                                          <p:attrName>ppt_y</p:attrName>
                                        </p:attrNameLst>
                                      </p:cBhvr>
                                      <p:tavLst>
                                        <p:tav tm="0">
                                          <p:val>
                                            <p:strVal val="#ppt_y"/>
                                          </p:val>
                                        </p:tav>
                                        <p:tav tm="100000">
                                          <p:val>
                                            <p:strVal val="#ppt_y"/>
                                          </p:val>
                                        </p:tav>
                                      </p:tavLst>
                                    </p:anim>
                                    <p:animEffect transition="in" filter="fade">
                                      <p:cBhvr>
                                        <p:cTn id="11" dur="500"/>
                                        <p:tgtEl>
                                          <p:spTgt spid="4"/>
                                        </p:tgtEl>
                                      </p:cBhvr>
                                    </p:animEffect>
                                  </p:childTnLst>
                                </p:cTn>
                              </p:par>
                            </p:childTnLst>
                          </p:cTn>
                        </p:par>
                      </p:childTnLst>
                    </p:cTn>
                  </p:par>
                  <p:par>
                    <p:cTn id="12" fill="hold">
                      <p:stCondLst>
                        <p:cond delay="indefinite"/>
                      </p:stCondLst>
                      <p:childTnLst>
                        <p:par>
                          <p:cTn id="13" fill="hold">
                            <p:stCondLst>
                              <p:cond delay="0"/>
                            </p:stCondLst>
                            <p:childTnLst>
                              <p:par>
                                <p:cTn id="14" presetID="26" presetClass="entr" presetSubtype="0" fill="hold" nodeType="click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wipe(down)">
                                      <p:cBhvr>
                                        <p:cTn id="16" dur="580">
                                          <p:stCondLst>
                                            <p:cond delay="0"/>
                                          </p:stCondLst>
                                        </p:cTn>
                                        <p:tgtEl>
                                          <p:spTgt spid="5"/>
                                        </p:tgtEl>
                                      </p:cBhvr>
                                    </p:animEffect>
                                    <p:anim calcmode="lin" valueType="num">
                                      <p:cBhvr>
                                        <p:cTn id="17" dur="1822" tmFilter="0,0; 0.14,0.36; 0.43,0.73; 0.71,0.91; 1.0,1.0">
                                          <p:stCondLst>
                                            <p:cond delay="0"/>
                                          </p:stCondLst>
                                        </p:cTn>
                                        <p:tgtEl>
                                          <p:spTgt spid="5"/>
                                        </p:tgtEl>
                                        <p:attrNameLst>
                                          <p:attrName>ppt_x</p:attrName>
                                        </p:attrNameLst>
                                      </p:cBhvr>
                                      <p:tavLst>
                                        <p:tav tm="0">
                                          <p:val>
                                            <p:strVal val="#ppt_x-0.25"/>
                                          </p:val>
                                        </p:tav>
                                        <p:tav tm="100000">
                                          <p:val>
                                            <p:strVal val="#ppt_x"/>
                                          </p:val>
                                        </p:tav>
                                      </p:tavLst>
                                    </p:anim>
                                    <p:anim calcmode="lin" valueType="num">
                                      <p:cBhvr>
                                        <p:cTn id="18" dur="664" tmFilter="0.0,0.0; 0.25,0.07; 0.50,0.2; 0.75,0.467; 1.0,1.0">
                                          <p:stCondLst>
                                            <p:cond delay="0"/>
                                          </p:stCondLst>
                                        </p:cTn>
                                        <p:tgtEl>
                                          <p:spTgt spid="5"/>
                                        </p:tgtEl>
                                        <p:attrNameLst>
                                          <p:attrName>ppt_y</p:attrName>
                                        </p:attrNameLst>
                                      </p:cBhvr>
                                      <p:tavLst>
                                        <p:tav tm="0" fmla="#ppt_y-sin(pi*$)/3">
                                          <p:val>
                                            <p:fltVal val="0.5"/>
                                          </p:val>
                                        </p:tav>
                                        <p:tav tm="100000">
                                          <p:val>
                                            <p:fltVal val="1"/>
                                          </p:val>
                                        </p:tav>
                                      </p:tavLst>
                                    </p:anim>
                                    <p:anim calcmode="lin" valueType="num">
                                      <p:cBhvr>
                                        <p:cTn id="19" dur="664" tmFilter="0, 0; 0.125,0.2665; 0.25,0.4; 0.375,0.465; 0.5,0.5;  0.625,0.535; 0.75,0.6; 0.875,0.7335; 1,1">
                                          <p:stCondLst>
                                            <p:cond delay="664"/>
                                          </p:stCondLst>
                                        </p:cTn>
                                        <p:tgtEl>
                                          <p:spTgt spid="5"/>
                                        </p:tgtEl>
                                        <p:attrNameLst>
                                          <p:attrName>ppt_y</p:attrName>
                                        </p:attrNameLst>
                                      </p:cBhvr>
                                      <p:tavLst>
                                        <p:tav tm="0" fmla="#ppt_y-sin(pi*$)/9">
                                          <p:val>
                                            <p:fltVal val="0"/>
                                          </p:val>
                                        </p:tav>
                                        <p:tav tm="100000">
                                          <p:val>
                                            <p:fltVal val="1"/>
                                          </p:val>
                                        </p:tav>
                                      </p:tavLst>
                                    </p:anim>
                                    <p:anim calcmode="lin" valueType="num">
                                      <p:cBhvr>
                                        <p:cTn id="20" dur="332" tmFilter="0, 0; 0.125,0.2665; 0.25,0.4; 0.375,0.465; 0.5,0.5;  0.625,0.535; 0.75,0.6; 0.875,0.7335; 1,1">
                                          <p:stCondLst>
                                            <p:cond delay="1324"/>
                                          </p:stCondLst>
                                        </p:cTn>
                                        <p:tgtEl>
                                          <p:spTgt spid="5"/>
                                        </p:tgtEl>
                                        <p:attrNameLst>
                                          <p:attrName>ppt_y</p:attrName>
                                        </p:attrNameLst>
                                      </p:cBhvr>
                                      <p:tavLst>
                                        <p:tav tm="0" fmla="#ppt_y-sin(pi*$)/27">
                                          <p:val>
                                            <p:fltVal val="0"/>
                                          </p:val>
                                        </p:tav>
                                        <p:tav tm="100000">
                                          <p:val>
                                            <p:fltVal val="1"/>
                                          </p:val>
                                        </p:tav>
                                      </p:tavLst>
                                    </p:anim>
                                    <p:anim calcmode="lin" valueType="num">
                                      <p:cBhvr>
                                        <p:cTn id="21" dur="164" tmFilter="0, 0; 0.125,0.2665; 0.25,0.4; 0.375,0.465; 0.5,0.5;  0.625,0.535; 0.75,0.6; 0.875,0.7335; 1,1">
                                          <p:stCondLst>
                                            <p:cond delay="1656"/>
                                          </p:stCondLst>
                                        </p:cTn>
                                        <p:tgtEl>
                                          <p:spTgt spid="5"/>
                                        </p:tgtEl>
                                        <p:attrNameLst>
                                          <p:attrName>ppt_y</p:attrName>
                                        </p:attrNameLst>
                                      </p:cBhvr>
                                      <p:tavLst>
                                        <p:tav tm="0" fmla="#ppt_y-sin(pi*$)/81">
                                          <p:val>
                                            <p:fltVal val="0"/>
                                          </p:val>
                                        </p:tav>
                                        <p:tav tm="100000">
                                          <p:val>
                                            <p:fltVal val="1"/>
                                          </p:val>
                                        </p:tav>
                                      </p:tavLst>
                                    </p:anim>
                                    <p:animScale>
                                      <p:cBhvr>
                                        <p:cTn id="22" dur="26">
                                          <p:stCondLst>
                                            <p:cond delay="650"/>
                                          </p:stCondLst>
                                        </p:cTn>
                                        <p:tgtEl>
                                          <p:spTgt spid="5"/>
                                        </p:tgtEl>
                                      </p:cBhvr>
                                      <p:to x="100000" y="60000"/>
                                    </p:animScale>
                                    <p:animScale>
                                      <p:cBhvr>
                                        <p:cTn id="23" dur="166" decel="50000">
                                          <p:stCondLst>
                                            <p:cond delay="676"/>
                                          </p:stCondLst>
                                        </p:cTn>
                                        <p:tgtEl>
                                          <p:spTgt spid="5"/>
                                        </p:tgtEl>
                                      </p:cBhvr>
                                      <p:to x="100000" y="100000"/>
                                    </p:animScale>
                                    <p:animScale>
                                      <p:cBhvr>
                                        <p:cTn id="24" dur="26">
                                          <p:stCondLst>
                                            <p:cond delay="1312"/>
                                          </p:stCondLst>
                                        </p:cTn>
                                        <p:tgtEl>
                                          <p:spTgt spid="5"/>
                                        </p:tgtEl>
                                      </p:cBhvr>
                                      <p:to x="100000" y="80000"/>
                                    </p:animScale>
                                    <p:animScale>
                                      <p:cBhvr>
                                        <p:cTn id="25" dur="166" decel="50000">
                                          <p:stCondLst>
                                            <p:cond delay="1338"/>
                                          </p:stCondLst>
                                        </p:cTn>
                                        <p:tgtEl>
                                          <p:spTgt spid="5"/>
                                        </p:tgtEl>
                                      </p:cBhvr>
                                      <p:to x="100000" y="100000"/>
                                    </p:animScale>
                                    <p:animScale>
                                      <p:cBhvr>
                                        <p:cTn id="26" dur="26">
                                          <p:stCondLst>
                                            <p:cond delay="1642"/>
                                          </p:stCondLst>
                                        </p:cTn>
                                        <p:tgtEl>
                                          <p:spTgt spid="5"/>
                                        </p:tgtEl>
                                      </p:cBhvr>
                                      <p:to x="100000" y="90000"/>
                                    </p:animScale>
                                    <p:animScale>
                                      <p:cBhvr>
                                        <p:cTn id="27" dur="166" decel="50000">
                                          <p:stCondLst>
                                            <p:cond delay="1668"/>
                                          </p:stCondLst>
                                        </p:cTn>
                                        <p:tgtEl>
                                          <p:spTgt spid="5"/>
                                        </p:tgtEl>
                                      </p:cBhvr>
                                      <p:to x="100000" y="100000"/>
                                    </p:animScale>
                                    <p:animScale>
                                      <p:cBhvr>
                                        <p:cTn id="28" dur="26">
                                          <p:stCondLst>
                                            <p:cond delay="1808"/>
                                          </p:stCondLst>
                                        </p:cTn>
                                        <p:tgtEl>
                                          <p:spTgt spid="5"/>
                                        </p:tgtEl>
                                      </p:cBhvr>
                                      <p:to x="100000" y="95000"/>
                                    </p:animScale>
                                    <p:animScale>
                                      <p:cBhvr>
                                        <p:cTn id="29" dur="166" decel="50000">
                                          <p:stCondLst>
                                            <p:cond delay="1834"/>
                                          </p:stCondLst>
                                        </p:cTn>
                                        <p:tgtEl>
                                          <p:spTgt spid="5"/>
                                        </p:tgtEl>
                                      </p:cBhvr>
                                      <p:to x="100000" y="100000"/>
                                    </p:animScale>
                                  </p:childTnLst>
                                </p:cTn>
                              </p:par>
                            </p:childTnLst>
                          </p:cTn>
                        </p:par>
                      </p:childTnLst>
                    </p:cTn>
                  </p:par>
                  <p:par>
                    <p:cTn id="30" fill="hold">
                      <p:stCondLst>
                        <p:cond delay="indefinite"/>
                      </p:stCondLst>
                      <p:childTnLst>
                        <p:par>
                          <p:cTn id="31" fill="hold">
                            <p:stCondLst>
                              <p:cond delay="0"/>
                            </p:stCondLst>
                            <p:childTnLst>
                              <p:par>
                                <p:cTn id="32" presetID="49" presetClass="entr" presetSubtype="0" decel="100000" fill="hold" grpId="0" nodeType="clickEffect">
                                  <p:stCondLst>
                                    <p:cond delay="0"/>
                                  </p:stCondLst>
                                  <p:childTnLst>
                                    <p:set>
                                      <p:cBhvr>
                                        <p:cTn id="33" dur="1" fill="hold">
                                          <p:stCondLst>
                                            <p:cond delay="0"/>
                                          </p:stCondLst>
                                        </p:cTn>
                                        <p:tgtEl>
                                          <p:spTgt spid="3">
                                            <p:txEl>
                                              <p:pRg st="1" end="1"/>
                                            </p:txEl>
                                          </p:spTgt>
                                        </p:tgtEl>
                                        <p:attrNameLst>
                                          <p:attrName>style.visibility</p:attrName>
                                        </p:attrNameLst>
                                      </p:cBhvr>
                                      <p:to>
                                        <p:strVal val="visible"/>
                                      </p:to>
                                    </p:set>
                                    <p:anim calcmode="lin" valueType="num">
                                      <p:cBhvr>
                                        <p:cTn id="34" dur="500" fill="hold"/>
                                        <p:tgtEl>
                                          <p:spTgt spid="3">
                                            <p:txEl>
                                              <p:pRg st="1" end="1"/>
                                            </p:txEl>
                                          </p:spTgt>
                                        </p:tgtEl>
                                        <p:attrNameLst>
                                          <p:attrName>ppt_w</p:attrName>
                                        </p:attrNameLst>
                                      </p:cBhvr>
                                      <p:tavLst>
                                        <p:tav tm="0">
                                          <p:val>
                                            <p:fltVal val="0"/>
                                          </p:val>
                                        </p:tav>
                                        <p:tav tm="100000">
                                          <p:val>
                                            <p:strVal val="#ppt_w"/>
                                          </p:val>
                                        </p:tav>
                                      </p:tavLst>
                                    </p:anim>
                                    <p:anim calcmode="lin" valueType="num">
                                      <p:cBhvr>
                                        <p:cTn id="35" dur="500" fill="hold"/>
                                        <p:tgtEl>
                                          <p:spTgt spid="3">
                                            <p:txEl>
                                              <p:pRg st="1" end="1"/>
                                            </p:txEl>
                                          </p:spTgt>
                                        </p:tgtEl>
                                        <p:attrNameLst>
                                          <p:attrName>ppt_h</p:attrName>
                                        </p:attrNameLst>
                                      </p:cBhvr>
                                      <p:tavLst>
                                        <p:tav tm="0">
                                          <p:val>
                                            <p:fltVal val="0"/>
                                          </p:val>
                                        </p:tav>
                                        <p:tav tm="100000">
                                          <p:val>
                                            <p:strVal val="#ppt_h"/>
                                          </p:val>
                                        </p:tav>
                                      </p:tavLst>
                                    </p:anim>
                                    <p:anim calcmode="lin" valueType="num">
                                      <p:cBhvr>
                                        <p:cTn id="36" dur="500" fill="hold"/>
                                        <p:tgtEl>
                                          <p:spTgt spid="3">
                                            <p:txEl>
                                              <p:pRg st="1" end="1"/>
                                            </p:txEl>
                                          </p:spTgt>
                                        </p:tgtEl>
                                        <p:attrNameLst>
                                          <p:attrName>style.rotation</p:attrName>
                                        </p:attrNameLst>
                                      </p:cBhvr>
                                      <p:tavLst>
                                        <p:tav tm="0">
                                          <p:val>
                                            <p:fltVal val="360"/>
                                          </p:val>
                                        </p:tav>
                                        <p:tav tm="100000">
                                          <p:val>
                                            <p:fltVal val="0"/>
                                          </p:val>
                                        </p:tav>
                                      </p:tavLst>
                                    </p:anim>
                                    <p:animEffect transition="in" filter="fade">
                                      <p:cBhvr>
                                        <p:cTn id="37"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935480"/>
            <a:ext cx="8219256" cy="3005688"/>
          </a:xfrm>
        </p:spPr>
        <p:txBody>
          <a:bodyPr/>
          <a:lstStyle/>
          <a:p>
            <a:pPr>
              <a:buNone/>
            </a:pPr>
            <a:r>
              <a:rPr lang="en-NZ" dirty="0" smtClean="0">
                <a:latin typeface="Papyrus" pitchFamily="66" charset="0"/>
              </a:rPr>
              <a:t>    Acid rain affects many types of materials, from objects of particular historical artistic or cultural value, buildings and monuments  to more ordinary objects such as cars and trucks. Acid rain, especially in the "dry" form, corrodes metal, and accelerates the deterioration of stone and paint. </a:t>
            </a:r>
            <a:endParaRPr lang="en-NZ" dirty="0">
              <a:latin typeface="Papyrus" pitchFamily="66" charset="0"/>
            </a:endParaRPr>
          </a:p>
        </p:txBody>
      </p:sp>
      <p:sp>
        <p:nvSpPr>
          <p:cNvPr id="4" name="Rectangle 3"/>
          <p:cNvSpPr/>
          <p:nvPr/>
        </p:nvSpPr>
        <p:spPr>
          <a:xfrm>
            <a:off x="2607575" y="260648"/>
            <a:ext cx="3272884" cy="923330"/>
          </a:xfrm>
          <a:prstGeom prst="rect">
            <a:avLst/>
          </a:prstGeom>
          <a:noFill/>
        </p:spPr>
        <p:txBody>
          <a:bodyPr wrap="none" lIns="91440" tIns="45720" rIns="91440" bIns="45720">
            <a:spAutoFit/>
          </a:bodyPr>
          <a:lstStyle/>
          <a:p>
            <a:pPr algn="ctr"/>
            <a:r>
              <a:rPr lang="en-US" sz="5400" b="1" cap="none" spc="0" dirty="0" smtClean="0">
                <a:ln w="24500" cmpd="dbl">
                  <a:solidFill>
                    <a:schemeClr val="accent2">
                      <a:shade val="85000"/>
                      <a:satMod val="155000"/>
                    </a:schemeClr>
                  </a:solid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outerShdw blurRad="38100" dist="38100" dir="7020000" algn="tl">
                    <a:srgbClr val="000000">
                      <a:alpha val="35000"/>
                    </a:srgbClr>
                  </a:outerShdw>
                </a:effectLst>
              </a:rPr>
              <a:t>Materials</a:t>
            </a:r>
            <a:endParaRPr lang="en-US" sz="5400" b="1" cap="none" spc="0" dirty="0">
              <a:ln w="24500" cmpd="dbl">
                <a:solidFill>
                  <a:schemeClr val="accent2">
                    <a:shade val="85000"/>
                    <a:satMod val="155000"/>
                  </a:schemeClr>
                </a:solid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outerShdw blurRad="38100" dist="38100" dir="7020000" algn="tl">
                  <a:srgbClr val="000000">
                    <a:alpha val="35000"/>
                  </a:srgbClr>
                </a:outerShdw>
              </a:effectLst>
            </a:endParaRPr>
          </a:p>
        </p:txBody>
      </p:sp>
    </p:spTree>
  </p:cSld>
  <p:clrMapOvr>
    <a:masterClrMapping/>
  </p:clrMapOvr>
  <p:transition>
    <p:strips dir="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grpId="1" nodeType="clickEffect">
                                  <p:stCondLst>
                                    <p:cond delay="0"/>
                                  </p:stCondLst>
                                  <p:iterate type="lt">
                                    <p:tmPct val="0"/>
                                  </p:iterate>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900" decel="100000" fill="hold"/>
                                        <p:tgtEl>
                                          <p:spTgt spid="4"/>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4"/>
                                        </p:tgtEl>
                                        <p:attrNameLst>
                                          <p:attrName>ppt_y</p:attrName>
                                        </p:attrNameLst>
                                      </p:cBhvr>
                                      <p:tavLst>
                                        <p:tav tm="0">
                                          <p:val>
                                            <p:strVal val="#ppt_y-.03"/>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3" presetClass="entr" presetSubtype="10" fill="hold" grpId="0" nodeType="clickEffect">
                                  <p:stCondLst>
                                    <p:cond delay="0"/>
                                  </p:stCondLst>
                                  <p:childTnLst>
                                    <p:set>
                                      <p:cBhvr>
                                        <p:cTn id="14" dur="1" fill="hold">
                                          <p:stCondLst>
                                            <p:cond delay="0"/>
                                          </p:stCondLst>
                                        </p:cTn>
                                        <p:tgtEl>
                                          <p:spTgt spid="3">
                                            <p:txEl>
                                              <p:pRg st="0" end="0"/>
                                            </p:txEl>
                                          </p:spTgt>
                                        </p:tgtEl>
                                        <p:attrNameLst>
                                          <p:attrName>style.visibility</p:attrName>
                                        </p:attrNameLst>
                                      </p:cBhvr>
                                      <p:to>
                                        <p:strVal val="visible"/>
                                      </p:to>
                                    </p:set>
                                    <p:animEffect transition="in" filter="blinds(horizontal)">
                                      <p:cBhvr>
                                        <p:cTn id="15"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descr="acidrainthumb.gif"/>
          <p:cNvPicPr>
            <a:picLocks noGrp="1" noChangeAspect="1"/>
          </p:cNvPicPr>
          <p:nvPr>
            <p:ph idx="1"/>
          </p:nvPr>
        </p:nvPicPr>
        <p:blipFill>
          <a:blip r:embed="rId2" cstate="print"/>
          <a:stretch>
            <a:fillRect/>
          </a:stretch>
        </p:blipFill>
        <p:spPr>
          <a:xfrm>
            <a:off x="4355976" y="1772816"/>
            <a:ext cx="4207464" cy="3960441"/>
          </a:xfrm>
          <a:prstGeom prst="roundRect">
            <a:avLst>
              <a:gd name="adj" fmla="val 9591"/>
            </a:avLst>
          </a:prstGeom>
          <a:solidFill>
            <a:srgbClr val="FFFFFF"/>
          </a:solidFill>
          <a:ln w="76200" cap="sq">
            <a:solidFill>
              <a:srgbClr val="EAEAEA"/>
            </a:solidFill>
            <a:miter lim="800000"/>
          </a:ln>
          <a:effectLst>
            <a:reflection blurRad="12700" stA="33000" endPos="28000" dist="5000" dir="5400000" sy="-100000" algn="bl" rotWithShape="0"/>
          </a:effectLst>
          <a:scene3d>
            <a:camera prst="orthographicFront"/>
            <a:lightRig rig="threePt" dir="t">
              <a:rot lat="0" lon="0" rev="2700000"/>
            </a:lightRig>
          </a:scene3d>
          <a:sp3d contourW="6350">
            <a:bevelT h="38100"/>
            <a:contourClr>
              <a:srgbClr val="C0C0C0"/>
            </a:contourClr>
          </a:sp3d>
        </p:spPr>
      </p:pic>
      <p:sp>
        <p:nvSpPr>
          <p:cNvPr id="7" name="Rectangle 6"/>
          <p:cNvSpPr/>
          <p:nvPr/>
        </p:nvSpPr>
        <p:spPr>
          <a:xfrm>
            <a:off x="2483768" y="404664"/>
            <a:ext cx="5112568" cy="923330"/>
          </a:xfrm>
          <a:prstGeom prst="rect">
            <a:avLst/>
          </a:prstGeom>
          <a:noFill/>
        </p:spPr>
        <p:txBody>
          <a:bodyPr wrap="square" lIns="91440" tIns="45720" rIns="91440" bIns="45720">
            <a:spAutoFit/>
          </a:bodyPr>
          <a:lstStyle/>
          <a:p>
            <a:pPr algn="ctr"/>
            <a:r>
              <a:rPr lang="en-US" sz="5400" b="1" cap="none" spc="0" dirty="0" smtClean="0">
                <a:ln w="24500" cmpd="dbl">
                  <a:solidFill>
                    <a:schemeClr val="accent2">
                      <a:shade val="85000"/>
                      <a:satMod val="155000"/>
                    </a:schemeClr>
                  </a:solid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outerShdw blurRad="38100" dist="38100" dir="7020000" algn="tl">
                    <a:srgbClr val="000000">
                      <a:alpha val="35000"/>
                    </a:srgbClr>
                  </a:outerShdw>
                </a:effectLst>
              </a:rPr>
              <a:t>Acid rain Cycle</a:t>
            </a:r>
            <a:endParaRPr lang="en-US" sz="5400" b="1" cap="none" spc="0" dirty="0">
              <a:ln w="24500" cmpd="dbl">
                <a:solidFill>
                  <a:schemeClr val="accent2">
                    <a:shade val="85000"/>
                    <a:satMod val="155000"/>
                  </a:schemeClr>
                </a:solid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outerShdw blurRad="38100" dist="38100" dir="7020000" algn="tl">
                  <a:srgbClr val="000000">
                    <a:alpha val="35000"/>
                  </a:srgbClr>
                </a:outerShdw>
              </a:effectLst>
            </a:endParaRPr>
          </a:p>
        </p:txBody>
      </p:sp>
      <p:sp>
        <p:nvSpPr>
          <p:cNvPr id="8" name="Rectangle 7"/>
          <p:cNvSpPr/>
          <p:nvPr/>
        </p:nvSpPr>
        <p:spPr>
          <a:xfrm>
            <a:off x="323528" y="1700808"/>
            <a:ext cx="3528392" cy="3785652"/>
          </a:xfrm>
          <a:prstGeom prst="rect">
            <a:avLst/>
          </a:prstGeom>
        </p:spPr>
        <p:txBody>
          <a:bodyPr wrap="square">
            <a:spAutoFit/>
          </a:bodyPr>
          <a:lstStyle/>
          <a:p>
            <a:r>
              <a:rPr lang="en-NZ" sz="2400" dirty="0" smtClean="0">
                <a:latin typeface="Papyrus" pitchFamily="66" charset="0"/>
              </a:rPr>
              <a:t>Acid rain is made up of harmful chemicals like sulfur and nitrogen. Those chemicals come from the black smoke the factories let out of their large smoke stacks. Then the smoke gets mixed up in the water cycle and creates acid rain.</a:t>
            </a:r>
            <a:endParaRPr lang="en-NZ" sz="2400" dirty="0">
              <a:latin typeface="Papyrus" pitchFamily="66" charset="0"/>
            </a:endParaRPr>
          </a:p>
        </p:txBody>
      </p:sp>
    </p:spTree>
  </p:cSld>
  <p:clrMapOvr>
    <a:masterClrMapping/>
  </p:clrMapOvr>
  <p:transition>
    <p:zo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5" presetClass="entr" presetSubtype="0" fill="hold" grpId="0" nodeType="clickEffect">
                                  <p:stCondLst>
                                    <p:cond delay="0"/>
                                  </p:stCondLst>
                                  <p:iterate type="lt">
                                    <p:tmPct val="10000"/>
                                  </p:iterate>
                                  <p:childTnLst>
                                    <p:set>
                                      <p:cBhvr>
                                        <p:cTn id="6" dur="1" fill="hold">
                                          <p:stCondLst>
                                            <p:cond delay="0"/>
                                          </p:stCondLst>
                                        </p:cTn>
                                        <p:tgtEl>
                                          <p:spTgt spid="7"/>
                                        </p:tgtEl>
                                        <p:attrNameLst>
                                          <p:attrName>style.visibility</p:attrName>
                                        </p:attrNameLst>
                                      </p:cBhvr>
                                      <p:to>
                                        <p:strVal val="visible"/>
                                      </p:to>
                                    </p:set>
                                    <p:animEffect transition="in" filter="fade">
                                      <p:cBhvr>
                                        <p:cTn id="7" dur="2000"/>
                                        <p:tgtEl>
                                          <p:spTgt spid="7"/>
                                        </p:tgtEl>
                                      </p:cBhvr>
                                    </p:animEffect>
                                    <p:anim calcmode="lin" valueType="num">
                                      <p:cBhvr>
                                        <p:cTn id="8" dur="2000" fill="hold"/>
                                        <p:tgtEl>
                                          <p:spTgt spid="7"/>
                                        </p:tgtEl>
                                        <p:attrNameLst>
                                          <p:attrName>ppt_w</p:attrName>
                                        </p:attrNameLst>
                                      </p:cBhvr>
                                      <p:tavLst>
                                        <p:tav tm="0" fmla="#ppt_w*sin(2.5*pi*$)">
                                          <p:val>
                                            <p:fltVal val="0"/>
                                          </p:val>
                                        </p:tav>
                                        <p:tav tm="100000">
                                          <p:val>
                                            <p:fltVal val="1"/>
                                          </p:val>
                                        </p:tav>
                                      </p:tavLst>
                                    </p:anim>
                                    <p:anim calcmode="lin" valueType="num">
                                      <p:cBhvr>
                                        <p:cTn id="9" dur="2000" fill="hold"/>
                                        <p:tgtEl>
                                          <p:spTgt spid="7"/>
                                        </p:tgtEl>
                                        <p:attrNameLst>
                                          <p:attrName>ppt_h</p:attrName>
                                        </p:attrNameLst>
                                      </p:cBhvr>
                                      <p:tavLst>
                                        <p:tav tm="0">
                                          <p:val>
                                            <p:strVal val="#ppt_h"/>
                                          </p:val>
                                        </p:tav>
                                        <p:tav tm="100000">
                                          <p:val>
                                            <p:strVal val="#ppt_h"/>
                                          </p:val>
                                        </p:tav>
                                      </p:tavLst>
                                    </p:anim>
                                  </p:childTnLst>
                                </p:cTn>
                              </p:par>
                            </p:childTnLst>
                          </p:cTn>
                        </p:par>
                      </p:childTnLst>
                    </p:cTn>
                  </p:par>
                  <p:par>
                    <p:cTn id="10" fill="hold">
                      <p:stCondLst>
                        <p:cond delay="indefinite"/>
                      </p:stCondLst>
                      <p:childTnLst>
                        <p:par>
                          <p:cTn id="11" fill="hold">
                            <p:stCondLst>
                              <p:cond delay="0"/>
                            </p:stCondLst>
                            <p:childTnLst>
                              <p:par>
                                <p:cTn id="12" presetID="50" presetClass="entr" presetSubtype="0" decel="100000" fill="hold" grpId="0" nodeType="clickEffect">
                                  <p:stCondLst>
                                    <p:cond delay="0"/>
                                  </p:stCondLst>
                                  <p:childTnLst>
                                    <p:set>
                                      <p:cBhvr>
                                        <p:cTn id="13" dur="1" fill="hold">
                                          <p:stCondLst>
                                            <p:cond delay="0"/>
                                          </p:stCondLst>
                                        </p:cTn>
                                        <p:tgtEl>
                                          <p:spTgt spid="8"/>
                                        </p:tgtEl>
                                        <p:attrNameLst>
                                          <p:attrName>style.visibility</p:attrName>
                                        </p:attrNameLst>
                                      </p:cBhvr>
                                      <p:to>
                                        <p:strVal val="visible"/>
                                      </p:to>
                                    </p:set>
                                    <p:anim calcmode="lin" valueType="num">
                                      <p:cBhvr>
                                        <p:cTn id="14" dur="1000" fill="hold"/>
                                        <p:tgtEl>
                                          <p:spTgt spid="8"/>
                                        </p:tgtEl>
                                        <p:attrNameLst>
                                          <p:attrName>ppt_w</p:attrName>
                                        </p:attrNameLst>
                                      </p:cBhvr>
                                      <p:tavLst>
                                        <p:tav tm="0">
                                          <p:val>
                                            <p:strVal val="#ppt_w+.3"/>
                                          </p:val>
                                        </p:tav>
                                        <p:tav tm="100000">
                                          <p:val>
                                            <p:strVal val="#ppt_w"/>
                                          </p:val>
                                        </p:tav>
                                      </p:tavLst>
                                    </p:anim>
                                    <p:anim calcmode="lin" valueType="num">
                                      <p:cBhvr>
                                        <p:cTn id="15" dur="1000" fill="hold"/>
                                        <p:tgtEl>
                                          <p:spTgt spid="8"/>
                                        </p:tgtEl>
                                        <p:attrNameLst>
                                          <p:attrName>ppt_h</p:attrName>
                                        </p:attrNameLst>
                                      </p:cBhvr>
                                      <p:tavLst>
                                        <p:tav tm="0">
                                          <p:val>
                                            <p:strVal val="#ppt_h"/>
                                          </p:val>
                                        </p:tav>
                                        <p:tav tm="100000">
                                          <p:val>
                                            <p:strVal val="#ppt_h"/>
                                          </p:val>
                                        </p:tav>
                                      </p:tavLst>
                                    </p:anim>
                                    <p:animEffect transition="in" filter="fade">
                                      <p:cBhvr>
                                        <p:cTn id="16" dur="1000"/>
                                        <p:tgtEl>
                                          <p:spTgt spid="8"/>
                                        </p:tgtEl>
                                      </p:cBhvr>
                                    </p:animEffect>
                                  </p:childTnLst>
                                </p:cTn>
                              </p:par>
                            </p:childTnLst>
                          </p:cTn>
                        </p:par>
                      </p:childTnLst>
                    </p:cTn>
                  </p:par>
                  <p:par>
                    <p:cTn id="17" fill="hold">
                      <p:stCondLst>
                        <p:cond delay="indefinite"/>
                      </p:stCondLst>
                      <p:childTnLst>
                        <p:par>
                          <p:cTn id="18" fill="hold">
                            <p:stCondLst>
                              <p:cond delay="0"/>
                            </p:stCondLst>
                            <p:childTnLst>
                              <p:par>
                                <p:cTn id="19" presetID="29" presetClass="entr" presetSubtype="0" fill="hold" nodeType="clickEffect">
                                  <p:stCondLst>
                                    <p:cond delay="0"/>
                                  </p:stCondLst>
                                  <p:childTnLst>
                                    <p:set>
                                      <p:cBhvr>
                                        <p:cTn id="20" dur="1" fill="hold">
                                          <p:stCondLst>
                                            <p:cond delay="0"/>
                                          </p:stCondLst>
                                        </p:cTn>
                                        <p:tgtEl>
                                          <p:spTgt spid="6"/>
                                        </p:tgtEl>
                                        <p:attrNameLst>
                                          <p:attrName>style.visibility</p:attrName>
                                        </p:attrNameLst>
                                      </p:cBhvr>
                                      <p:to>
                                        <p:strVal val="visible"/>
                                      </p:to>
                                    </p:set>
                                    <p:anim calcmode="lin" valueType="num">
                                      <p:cBhvr>
                                        <p:cTn id="21" dur="1000" fill="hold"/>
                                        <p:tgtEl>
                                          <p:spTgt spid="6"/>
                                        </p:tgtEl>
                                        <p:attrNameLst>
                                          <p:attrName>ppt_x</p:attrName>
                                        </p:attrNameLst>
                                      </p:cBhvr>
                                      <p:tavLst>
                                        <p:tav tm="0">
                                          <p:val>
                                            <p:strVal val="#ppt_x-.2"/>
                                          </p:val>
                                        </p:tav>
                                        <p:tav tm="100000">
                                          <p:val>
                                            <p:strVal val="#ppt_x"/>
                                          </p:val>
                                        </p:tav>
                                      </p:tavLst>
                                    </p:anim>
                                    <p:anim calcmode="lin" valueType="num">
                                      <p:cBhvr>
                                        <p:cTn id="22" dur="1000" fill="hold"/>
                                        <p:tgtEl>
                                          <p:spTgt spid="6"/>
                                        </p:tgtEl>
                                        <p:attrNameLst>
                                          <p:attrName>ppt_y</p:attrName>
                                        </p:attrNameLst>
                                      </p:cBhvr>
                                      <p:tavLst>
                                        <p:tav tm="0">
                                          <p:val>
                                            <p:strVal val="#ppt_y"/>
                                          </p:val>
                                        </p:tav>
                                        <p:tav tm="100000">
                                          <p:val>
                                            <p:strVal val="#ppt_y"/>
                                          </p:val>
                                        </p:tav>
                                      </p:tavLst>
                                    </p:anim>
                                    <p:animEffect transition="in" filter="wipe(right)" prLst="gradientSize: 0.1">
                                      <p:cBhvr>
                                        <p:cTn id="23"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003570" y="620688"/>
            <a:ext cx="4940263" cy="923330"/>
          </a:xfrm>
          <a:prstGeom prst="rect">
            <a:avLst/>
          </a:prstGeom>
          <a:noFill/>
        </p:spPr>
        <p:txBody>
          <a:bodyPr wrap="none" lIns="91440" tIns="45720" rIns="91440" bIns="45720">
            <a:spAutoFit/>
          </a:bodyPr>
          <a:lstStyle/>
          <a:p>
            <a:pPr algn="ctr"/>
            <a:r>
              <a:rPr lang="en-US" sz="5400" b="1" cap="none" spc="0" dirty="0" smtClean="0">
                <a:ln w="24500" cmpd="dbl">
                  <a:solidFill>
                    <a:schemeClr val="accent2">
                      <a:shade val="85000"/>
                      <a:satMod val="155000"/>
                    </a:schemeClr>
                  </a:solid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outerShdw blurRad="38100" dist="38100" dir="7020000" algn="tl">
                    <a:srgbClr val="000000">
                      <a:alpha val="35000"/>
                    </a:srgbClr>
                  </a:outerShdw>
                </a:effectLst>
              </a:rPr>
              <a:t>Bibliography…</a:t>
            </a:r>
            <a:endParaRPr lang="en-US" sz="5400" b="1" cap="none" spc="0" dirty="0">
              <a:ln w="24500" cmpd="dbl">
                <a:solidFill>
                  <a:schemeClr val="accent2">
                    <a:shade val="85000"/>
                    <a:satMod val="155000"/>
                  </a:schemeClr>
                </a:solid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outerShdw blurRad="38100" dist="38100" dir="7020000" algn="tl">
                  <a:srgbClr val="000000">
                    <a:alpha val="35000"/>
                  </a:srgbClr>
                </a:outerShdw>
              </a:effectLst>
            </a:endParaRPr>
          </a:p>
        </p:txBody>
      </p:sp>
      <p:sp>
        <p:nvSpPr>
          <p:cNvPr id="10" name="Rectangle 9"/>
          <p:cNvSpPr/>
          <p:nvPr/>
        </p:nvSpPr>
        <p:spPr>
          <a:xfrm>
            <a:off x="1979712" y="3284984"/>
            <a:ext cx="5249412" cy="461665"/>
          </a:xfrm>
          <a:prstGeom prst="rect">
            <a:avLst/>
          </a:prstGeom>
        </p:spPr>
        <p:txBody>
          <a:bodyPr wrap="square">
            <a:spAutoFit/>
          </a:bodyPr>
          <a:lstStyle/>
          <a:p>
            <a:r>
              <a:rPr lang="en-NZ" sz="2400" dirty="0" smtClean="0">
                <a:latin typeface="Papyrus" pitchFamily="66" charset="0"/>
              </a:rPr>
              <a:t>http://library.thinkquest.org</a:t>
            </a:r>
            <a:endParaRPr lang="en-NZ" sz="2400" dirty="0">
              <a:latin typeface="Papyrus" pitchFamily="66"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770" decel="100000"/>
                                        <p:tgtEl>
                                          <p:spTgt spid="4"/>
                                        </p:tgtEl>
                                      </p:cBhvr>
                                    </p:animEffect>
                                    <p:animScale>
                                      <p:cBhvr>
                                        <p:cTn id="8" dur="770" decel="100000"/>
                                        <p:tgtEl>
                                          <p:spTgt spid="4"/>
                                        </p:tgtEl>
                                      </p:cBhvr>
                                      <p:from x="10000" y="10000"/>
                                      <p:to x="200000" y="450000"/>
                                    </p:animScale>
                                    <p:animScale>
                                      <p:cBhvr>
                                        <p:cTn id="9" dur="1230" accel="100000" fill="hold">
                                          <p:stCondLst>
                                            <p:cond delay="770"/>
                                          </p:stCondLst>
                                        </p:cTn>
                                        <p:tgtEl>
                                          <p:spTgt spid="4"/>
                                        </p:tgtEl>
                                      </p:cBhvr>
                                      <p:from x="200000" y="450000"/>
                                      <p:to x="100000" y="100000"/>
                                    </p:animScale>
                                    <p:set>
                                      <p:cBhvr>
                                        <p:cTn id="10" dur="770" fill="hold"/>
                                        <p:tgtEl>
                                          <p:spTgt spid="4"/>
                                        </p:tgtEl>
                                        <p:attrNameLst>
                                          <p:attrName>ppt_x</p:attrName>
                                        </p:attrNameLst>
                                      </p:cBhvr>
                                      <p:to>
                                        <p:strVal val="(0.5)"/>
                                      </p:to>
                                    </p:set>
                                    <p:anim from="(0.5)" to="(#ppt_x)" calcmode="lin" valueType="num">
                                      <p:cBhvr>
                                        <p:cTn id="11" dur="1230" accel="100000" fill="hold">
                                          <p:stCondLst>
                                            <p:cond delay="770"/>
                                          </p:stCondLst>
                                        </p:cTn>
                                        <p:tgtEl>
                                          <p:spTgt spid="4"/>
                                        </p:tgtEl>
                                        <p:attrNameLst>
                                          <p:attrName>ppt_x</p:attrName>
                                        </p:attrNameLst>
                                      </p:cBhvr>
                                    </p:anim>
                                    <p:set>
                                      <p:cBhvr>
                                        <p:cTn id="12" dur="770" fill="hold"/>
                                        <p:tgtEl>
                                          <p:spTgt spid="4"/>
                                        </p:tgtEl>
                                        <p:attrNameLst>
                                          <p:attrName>ppt_y</p:attrName>
                                        </p:attrNameLst>
                                      </p:cBhvr>
                                      <p:to>
                                        <p:strVal val="(#ppt_y+0.4)"/>
                                      </p:to>
                                    </p:set>
                                    <p:anim from="(#ppt_y+0.4)" to="(#ppt_y)" calcmode="lin" valueType="num">
                                      <p:cBhvr>
                                        <p:cTn id="13" dur="1230" accel="100000" fill="hold">
                                          <p:stCondLst>
                                            <p:cond delay="770"/>
                                          </p:stCondLst>
                                        </p:cTn>
                                        <p:tgtEl>
                                          <p:spTgt spid="4"/>
                                        </p:tgtEl>
                                        <p:attrNameLst>
                                          <p:attrName>ppt_y</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Custom 1">
      <a:dk1>
        <a:sysClr val="windowText" lastClr="000000"/>
      </a:dk1>
      <a:lt1>
        <a:sysClr val="window" lastClr="FFFFFF"/>
      </a:lt1>
      <a:dk2>
        <a:srgbClr val="6ADAFA"/>
      </a:dk2>
      <a:lt2>
        <a:srgbClr val="20C8F7"/>
      </a:lt2>
      <a:accent1>
        <a:srgbClr val="FFFF00"/>
      </a:accent1>
      <a:accent2>
        <a:srgbClr val="92D050"/>
      </a:accent2>
      <a:accent3>
        <a:srgbClr val="00B050"/>
      </a:accent3>
      <a:accent4>
        <a:srgbClr val="54A838"/>
      </a:accent4>
      <a:accent5>
        <a:srgbClr val="5FF2CA"/>
      </a:accent5>
      <a:accent6>
        <a:srgbClr val="B4ECFC"/>
      </a:accent6>
      <a:hlink>
        <a:srgbClr val="6ADAFA"/>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108</TotalTime>
  <Words>394</Words>
  <Application>Microsoft Office PowerPoint</Application>
  <PresentationFormat>On-screen Show (4:3)</PresentationFormat>
  <Paragraphs>18</Paragraphs>
  <Slides>8</Slides>
  <Notes>0</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Flow</vt:lpstr>
      <vt:lpstr>Slide 1</vt:lpstr>
      <vt:lpstr>Slide 2</vt:lpstr>
      <vt:lpstr>Slide 3</vt:lpstr>
      <vt:lpstr>Slide 4</vt:lpstr>
      <vt:lpstr>Slide 5</vt:lpstr>
      <vt:lpstr>Slide 6</vt:lpstr>
      <vt:lpstr>Slide 7</vt:lpstr>
      <vt:lpstr>Slide 8</vt:lpstr>
    </vt:vector>
  </TitlesOfParts>
  <Company>Massey High School</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Administrator</dc:creator>
  <cp:lastModifiedBy>Administrator</cp:lastModifiedBy>
  <cp:revision>14</cp:revision>
  <dcterms:created xsi:type="dcterms:W3CDTF">2010-08-09T21:22:20Z</dcterms:created>
  <dcterms:modified xsi:type="dcterms:W3CDTF">2010-08-12T00:59:09Z</dcterms:modified>
</cp:coreProperties>
</file>