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2530A-C483-474F-886A-2200D23397DA}" type="datetimeFigureOut">
              <a:rPr lang="en-US" smtClean="0"/>
              <a:pPr/>
              <a:t>9/5/2009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CCD9C-AB05-4AC6-9F4E-87D3B180B2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2530A-C483-474F-886A-2200D23397DA}" type="datetimeFigureOut">
              <a:rPr lang="en-US" smtClean="0"/>
              <a:pPr/>
              <a:t>9/5/2009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CCD9C-AB05-4AC6-9F4E-87D3B180B2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2530A-C483-474F-886A-2200D23397DA}" type="datetimeFigureOut">
              <a:rPr lang="en-US" smtClean="0"/>
              <a:pPr/>
              <a:t>9/5/2009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CCD9C-AB05-4AC6-9F4E-87D3B180B2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2530A-C483-474F-886A-2200D23397DA}" type="datetimeFigureOut">
              <a:rPr lang="en-US" smtClean="0"/>
              <a:pPr/>
              <a:t>9/5/2009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CCD9C-AB05-4AC6-9F4E-87D3B180B2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2530A-C483-474F-886A-2200D23397DA}" type="datetimeFigureOut">
              <a:rPr lang="en-US" smtClean="0"/>
              <a:pPr/>
              <a:t>9/5/2009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CCD9C-AB05-4AC6-9F4E-87D3B180B2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2530A-C483-474F-886A-2200D23397DA}" type="datetimeFigureOut">
              <a:rPr lang="en-US" smtClean="0"/>
              <a:pPr/>
              <a:t>9/5/2009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CCD9C-AB05-4AC6-9F4E-87D3B180B2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2530A-C483-474F-886A-2200D23397DA}" type="datetimeFigureOut">
              <a:rPr lang="en-US" smtClean="0"/>
              <a:pPr/>
              <a:t>9/5/2009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CCD9C-AB05-4AC6-9F4E-87D3B180B2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2530A-C483-474F-886A-2200D23397DA}" type="datetimeFigureOut">
              <a:rPr lang="en-US" smtClean="0"/>
              <a:pPr/>
              <a:t>9/5/2009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CCD9C-AB05-4AC6-9F4E-87D3B180B2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2530A-C483-474F-886A-2200D23397DA}" type="datetimeFigureOut">
              <a:rPr lang="en-US" smtClean="0"/>
              <a:pPr/>
              <a:t>9/5/2009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CCD9C-AB05-4AC6-9F4E-87D3B180B2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2530A-C483-474F-886A-2200D23397DA}" type="datetimeFigureOut">
              <a:rPr lang="en-US" smtClean="0"/>
              <a:pPr/>
              <a:t>9/5/2009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CCD9C-AB05-4AC6-9F4E-87D3B180B2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2530A-C483-474F-886A-2200D23397DA}" type="datetimeFigureOut">
              <a:rPr lang="en-US" smtClean="0"/>
              <a:pPr/>
              <a:t>9/5/2009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CCD9C-AB05-4AC6-9F4E-87D3B180B2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62530A-C483-474F-886A-2200D23397DA}" type="datetimeFigureOut">
              <a:rPr lang="en-US" smtClean="0"/>
              <a:pPr/>
              <a:t>9/5/2009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CCD9C-AB05-4AC6-9F4E-87D3B180B21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tago.ac.nz/geology/research/general_geology/rocks-minerals/index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0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 smtClean="0"/>
              <a:t>Rock Cycle Song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sz="2200" b="1" dirty="0" smtClean="0"/>
              <a:t>(Sing to the tune of "Row, Row, Row Your Boat")</a:t>
            </a:r>
            <a:endParaRPr lang="en-US" sz="2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571612"/>
            <a:ext cx="6400800" cy="4786346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SEDIMENTARY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rock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b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Has been formed in layers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b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Often found near water sources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b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With fossils from </a:t>
            </a:r>
            <a:r>
              <a:rPr lang="en-US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decayers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Then there's </a:t>
            </a:r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IGNEOUS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rock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b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Here since Earth was born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b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Molten Lava, cooled and hardened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b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That's how it is formed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These two types of rocks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b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Can also be transformed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b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With pressure, heat and chemicals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b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b="1" dirty="0" smtClean="0">
                <a:solidFill>
                  <a:srgbClr val="FFC000"/>
                </a:solidFill>
              </a:rPr>
              <a:t>METAMORPHIC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they'll become.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453969" cy="6340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Sedimentary Rocks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00760" y="5929330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Maunganui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Igneous Rocks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www.otago.ac.nz/geology/research/general_geology/rocks-minerals/index.html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Metamorphic Rocks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Content Placeholder 4" descr="NZ-IGNS-key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357166"/>
            <a:ext cx="4131354" cy="6000792"/>
          </a:xfrm>
        </p:spPr>
      </p:pic>
      <p:pic>
        <p:nvPicPr>
          <p:cNvPr id="4" name="Picture 3" descr="NZ-IGN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57166"/>
            <a:ext cx="4182752" cy="596739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15</Words>
  <Application>Microsoft Office PowerPoint</Application>
  <PresentationFormat>On-screen Show 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Rock Cycle Song  (Sing to the tune of "Row, Row, Row Your Boat")</vt:lpstr>
      <vt:lpstr>Sedimentary Rocks</vt:lpstr>
      <vt:lpstr>Igneous Rocks</vt:lpstr>
      <vt:lpstr>Metamorphic Rocks</vt:lpstr>
      <vt:lpstr>Slide 5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Rock Cycle Song  (Sing to the tune of "Row, Row, Row Your Boat")</dc:title>
  <dc:creator> </dc:creator>
  <cp:lastModifiedBy> </cp:lastModifiedBy>
  <cp:revision>5</cp:revision>
  <dcterms:created xsi:type="dcterms:W3CDTF">2009-09-04T09:00:23Z</dcterms:created>
  <dcterms:modified xsi:type="dcterms:W3CDTF">2009-09-04T19:47:19Z</dcterms:modified>
</cp:coreProperties>
</file>