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10A1E-A7C5-F741-B14D-729EC5FEF67D}" type="datetimeFigureOut">
              <a:rPr lang="en-US" smtClean="0"/>
              <a:pPr/>
              <a:t>12/2/08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BE600-B1E2-E84F-B93B-0D035068A8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-1"/>
            <a:ext cx="5257800" cy="666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90000" cy="641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4637"/>
            <a:ext cx="7949242" cy="585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264846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-2438400"/>
            <a:ext cx="7302500" cy="1043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0"/>
            <a:ext cx="5219700" cy="726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274638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74638"/>
            <a:ext cx="54229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74638"/>
            <a:ext cx="61722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8316026" cy="6049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74638"/>
            <a:ext cx="8054683" cy="6049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74638"/>
            <a:ext cx="8684367" cy="5668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74638"/>
            <a:ext cx="9501491" cy="6202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0</Words>
  <Application>Microsoft Macintosh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Massey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Massey</dc:creator>
  <cp:lastModifiedBy>Massey</cp:lastModifiedBy>
  <cp:revision>3</cp:revision>
  <dcterms:created xsi:type="dcterms:W3CDTF">2008-12-01T21:35:57Z</dcterms:created>
  <dcterms:modified xsi:type="dcterms:W3CDTF">2008-12-01T21:36:22Z</dcterms:modified>
</cp:coreProperties>
</file>